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37"/>
  </p:notesMasterIdLst>
  <p:handoutMasterIdLst>
    <p:handoutMasterId r:id="rId38"/>
  </p:handoutMasterIdLst>
  <p:sldIdLst>
    <p:sldId id="485" r:id="rId2"/>
    <p:sldId id="295" r:id="rId3"/>
    <p:sldId id="296" r:id="rId4"/>
    <p:sldId id="298" r:id="rId5"/>
    <p:sldId id="276" r:id="rId6"/>
    <p:sldId id="290" r:id="rId7"/>
    <p:sldId id="291" r:id="rId8"/>
    <p:sldId id="265" r:id="rId9"/>
    <p:sldId id="277" r:id="rId10"/>
    <p:sldId id="278" r:id="rId11"/>
    <p:sldId id="279" r:id="rId12"/>
    <p:sldId id="281" r:id="rId13"/>
    <p:sldId id="280" r:id="rId14"/>
    <p:sldId id="282" r:id="rId15"/>
    <p:sldId id="286" r:id="rId16"/>
    <p:sldId id="287" r:id="rId17"/>
    <p:sldId id="486" r:id="rId18"/>
    <p:sldId id="310" r:id="rId19"/>
    <p:sldId id="341" r:id="rId20"/>
    <p:sldId id="350" r:id="rId21"/>
    <p:sldId id="343" r:id="rId22"/>
    <p:sldId id="344" r:id="rId23"/>
    <p:sldId id="345" r:id="rId24"/>
    <p:sldId id="349" r:id="rId25"/>
    <p:sldId id="346" r:id="rId26"/>
    <p:sldId id="347" r:id="rId27"/>
    <p:sldId id="348" r:id="rId28"/>
    <p:sldId id="489" r:id="rId29"/>
    <p:sldId id="490" r:id="rId30"/>
    <p:sldId id="491" r:id="rId31"/>
    <p:sldId id="492" r:id="rId32"/>
    <p:sldId id="493" r:id="rId33"/>
    <p:sldId id="494" r:id="rId34"/>
    <p:sldId id="488" r:id="rId35"/>
    <p:sldId id="487" r:id="rId36"/>
  </p:sldIdLst>
  <p:sldSz cx="9144000" cy="6858000" type="screen4x3"/>
  <p:notesSz cx="6699250" cy="9836150"/>
  <p:custDataLst>
    <p:tags r:id="rId39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13">
          <p15:clr>
            <a:srgbClr val="A4A3A4"/>
          </p15:clr>
        </p15:guide>
        <p15:guide id="3" pos="55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FF"/>
    <a:srgbClr val="FF6600"/>
    <a:srgbClr val="8A921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557042-4695-4A63-ACA7-F23705E58EF6}" v="30" dt="2019-10-11T06:45:01.3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7" autoAdjust="0"/>
    <p:restoredTop sz="92760" autoAdjust="0"/>
  </p:normalViewPr>
  <p:slideViewPr>
    <p:cSldViewPr snapToGrid="0">
      <p:cViewPr varScale="1">
        <p:scale>
          <a:sx n="131" d="100"/>
          <a:sy n="131" d="100"/>
        </p:scale>
        <p:origin x="1976" y="176"/>
      </p:cViewPr>
      <p:guideLst>
        <p:guide orient="horz" pos="4319"/>
        <p:guide pos="213"/>
        <p:guide pos="5565"/>
      </p:guideLst>
    </p:cSldViewPr>
  </p:slideViewPr>
  <p:outlineViewPr>
    <p:cViewPr>
      <p:scale>
        <a:sx n="33" d="100"/>
        <a:sy n="33" d="100"/>
      </p:scale>
      <p:origin x="0" y="-3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gs" Target="tags/tag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AE971FE4-E601-4FDC-9BC3-5629A4F3D5CD}"/>
    <pc:docChg chg="custSel addSld delSld modSld sldOrd">
      <pc:chgData name="Cristian Chilipirea" userId="34ab170da5908fc4" providerId="LiveId" clId="{AE971FE4-E601-4FDC-9BC3-5629A4F3D5CD}" dt="2018-10-05T08:55:49.061" v="1876" actId="1076"/>
      <pc:docMkLst>
        <pc:docMk/>
      </pc:docMkLst>
      <pc:sldChg chg="modSp">
        <pc:chgData name="Cristian Chilipirea" userId="34ab170da5908fc4" providerId="LiveId" clId="{AE971FE4-E601-4FDC-9BC3-5629A4F3D5CD}" dt="2018-10-03T19:22:33.107" v="50" actId="6549"/>
        <pc:sldMkLst>
          <pc:docMk/>
          <pc:sldMk cId="0" sldId="485"/>
        </pc:sldMkLst>
        <pc:spChg chg="mod">
          <ac:chgData name="Cristian Chilipirea" userId="34ab170da5908fc4" providerId="LiveId" clId="{AE971FE4-E601-4FDC-9BC3-5629A4F3D5CD}" dt="2018-10-03T19:22:33.107" v="50" actId="6549"/>
          <ac:spMkLst>
            <pc:docMk/>
            <pc:sldMk cId="0" sldId="485"/>
            <ac:spMk id="15361" creationId="{B7373C27-AE51-474E-BA1F-0C5F0233AACE}"/>
          </ac:spMkLst>
        </pc:spChg>
      </pc:sldChg>
      <pc:sldChg chg="modSp ord">
        <pc:chgData name="Cristian Chilipirea" userId="34ab170da5908fc4" providerId="LiveId" clId="{AE971FE4-E601-4FDC-9BC3-5629A4F3D5CD}" dt="2018-10-03T20:05:22.780" v="72" actId="20577"/>
        <pc:sldMkLst>
          <pc:docMk/>
          <pc:sldMk cId="1223463397" sldId="520"/>
        </pc:sldMkLst>
        <pc:spChg chg="mod">
          <ac:chgData name="Cristian Chilipirea" userId="34ab170da5908fc4" providerId="LiveId" clId="{AE971FE4-E601-4FDC-9BC3-5629A4F3D5CD}" dt="2018-10-03T20:05:22.780" v="72" actId="20577"/>
          <ac:spMkLst>
            <pc:docMk/>
            <pc:sldMk cId="1223463397" sldId="520"/>
            <ac:spMk id="2" creationId="{FE690BB1-B290-42D4-8659-3821715C37C7}"/>
          </ac:spMkLst>
        </pc:spChg>
      </pc:sldChg>
      <pc:sldChg chg="modSp ord">
        <pc:chgData name="Cristian Chilipirea" userId="34ab170da5908fc4" providerId="LiveId" clId="{AE971FE4-E601-4FDC-9BC3-5629A4F3D5CD}" dt="2018-10-03T20:05:16.374" v="62" actId="20577"/>
        <pc:sldMkLst>
          <pc:docMk/>
          <pc:sldMk cId="2128174877" sldId="525"/>
        </pc:sldMkLst>
        <pc:spChg chg="mod">
          <ac:chgData name="Cristian Chilipirea" userId="34ab170da5908fc4" providerId="LiveId" clId="{AE971FE4-E601-4FDC-9BC3-5629A4F3D5CD}" dt="2018-10-03T20:05:16.374" v="62" actId="20577"/>
          <ac:spMkLst>
            <pc:docMk/>
            <pc:sldMk cId="2128174877" sldId="525"/>
            <ac:spMk id="2" creationId="{FE690BB1-B290-42D4-8659-3821715C37C7}"/>
          </ac:spMkLst>
        </pc:spChg>
      </pc:sldChg>
      <pc:sldChg chg="modSp">
        <pc:chgData name="Cristian Chilipirea" userId="34ab170da5908fc4" providerId="LiveId" clId="{AE971FE4-E601-4FDC-9BC3-5629A4F3D5CD}" dt="2018-10-04T17:21:11.967" v="1279" actId="6549"/>
        <pc:sldMkLst>
          <pc:docMk/>
          <pc:sldMk cId="2819740296" sldId="555"/>
        </pc:sldMkLst>
        <pc:spChg chg="mod">
          <ac:chgData name="Cristian Chilipirea" userId="34ab170da5908fc4" providerId="LiveId" clId="{AE971FE4-E601-4FDC-9BC3-5629A4F3D5CD}" dt="2018-10-04T17:21:11.967" v="1279" actId="6549"/>
          <ac:spMkLst>
            <pc:docMk/>
            <pc:sldMk cId="2819740296" sldId="555"/>
            <ac:spMk id="2" creationId="{756317EE-1FA7-45AA-BF09-F92CA42BDD93}"/>
          </ac:spMkLst>
        </pc:spChg>
        <pc:spChg chg="mod">
          <ac:chgData name="Cristian Chilipirea" userId="34ab170da5908fc4" providerId="LiveId" clId="{AE971FE4-E601-4FDC-9BC3-5629A4F3D5CD}" dt="2018-10-03T20:06:02.954" v="78" actId="20577"/>
          <ac:spMkLst>
            <pc:docMk/>
            <pc:sldMk cId="2819740296" sldId="555"/>
            <ac:spMk id="3" creationId="{5A14C1F4-F0BE-4574-8BC1-C0AAD28D5DFD}"/>
          </ac:spMkLst>
        </pc:spChg>
      </pc:sldChg>
      <pc:sldChg chg="addSp delSp modSp">
        <pc:chgData name="Cristian Chilipirea" userId="34ab170da5908fc4" providerId="LiveId" clId="{AE971FE4-E601-4FDC-9BC3-5629A4F3D5CD}" dt="2018-10-04T14:22:51.527" v="303" actId="20577"/>
        <pc:sldMkLst>
          <pc:docMk/>
          <pc:sldMk cId="2622810347" sldId="556"/>
        </pc:sldMkLst>
        <pc:spChg chg="mod">
          <ac:chgData name="Cristian Chilipirea" userId="34ab170da5908fc4" providerId="LiveId" clId="{AE971FE4-E601-4FDC-9BC3-5629A4F3D5CD}" dt="2018-10-03T20:05:53.379" v="73"/>
          <ac:spMkLst>
            <pc:docMk/>
            <pc:sldMk cId="2622810347" sldId="556"/>
            <ac:spMk id="3" creationId="{5A14C1F4-F0BE-4574-8BC1-C0AAD28D5DFD}"/>
          </ac:spMkLst>
        </pc:spChg>
        <pc:spChg chg="add del mod">
          <ac:chgData name="Cristian Chilipirea" userId="34ab170da5908fc4" providerId="LiveId" clId="{AE971FE4-E601-4FDC-9BC3-5629A4F3D5CD}" dt="2018-10-04T14:07:42.985" v="94" actId="478"/>
          <ac:spMkLst>
            <pc:docMk/>
            <pc:sldMk cId="2622810347" sldId="556"/>
            <ac:spMk id="5" creationId="{028BC2CB-AB92-40BC-A0CB-4658A1CF7459}"/>
          </ac:spMkLst>
        </pc:spChg>
        <pc:spChg chg="add del mod">
          <ac:chgData name="Cristian Chilipirea" userId="34ab170da5908fc4" providerId="LiveId" clId="{AE971FE4-E601-4FDC-9BC3-5629A4F3D5CD}" dt="2018-10-04T14:18:45.926" v="255" actId="478"/>
          <ac:spMkLst>
            <pc:docMk/>
            <pc:sldMk cId="2622810347" sldId="556"/>
            <ac:spMk id="6" creationId="{CB4879F8-22D4-4ED6-9CA1-7C07976A4BB9}"/>
          </ac:spMkLst>
        </pc:spChg>
        <pc:spChg chg="add mod">
          <ac:chgData name="Cristian Chilipirea" userId="34ab170da5908fc4" providerId="LiveId" clId="{AE971FE4-E601-4FDC-9BC3-5629A4F3D5CD}" dt="2018-10-04T14:22:51.527" v="303" actId="20577"/>
          <ac:spMkLst>
            <pc:docMk/>
            <pc:sldMk cId="2622810347" sldId="556"/>
            <ac:spMk id="7" creationId="{DBF33FA6-13D1-4543-A988-46261EA357A1}"/>
          </ac:spMkLst>
        </pc:spChg>
      </pc:sldChg>
      <pc:sldChg chg="addSp modSp add">
        <pc:chgData name="Cristian Chilipirea" userId="34ab170da5908fc4" providerId="LiveId" clId="{AE971FE4-E601-4FDC-9BC3-5629A4F3D5CD}" dt="2018-10-04T14:36:30.322" v="380" actId="1076"/>
        <pc:sldMkLst>
          <pc:docMk/>
          <pc:sldMk cId="3885902090" sldId="557"/>
        </pc:sldMkLst>
        <pc:spChg chg="mod">
          <ac:chgData name="Cristian Chilipirea" userId="34ab170da5908fc4" providerId="LiveId" clId="{AE971FE4-E601-4FDC-9BC3-5629A4F3D5CD}" dt="2018-10-04T14:36:06.958" v="340" actId="207"/>
          <ac:spMkLst>
            <pc:docMk/>
            <pc:sldMk cId="3885902090" sldId="557"/>
            <ac:spMk id="3" creationId="{5A14C1F4-F0BE-4574-8BC1-C0AAD28D5DFD}"/>
          </ac:spMkLst>
        </pc:spChg>
        <pc:spChg chg="add mod">
          <ac:chgData name="Cristian Chilipirea" userId="34ab170da5908fc4" providerId="LiveId" clId="{AE971FE4-E601-4FDC-9BC3-5629A4F3D5CD}" dt="2018-10-04T14:36:30.322" v="380" actId="1076"/>
          <ac:spMkLst>
            <pc:docMk/>
            <pc:sldMk cId="3885902090" sldId="557"/>
            <ac:spMk id="5" creationId="{99FD5B4F-9890-4C96-B60C-BCBA2D04923D}"/>
          </ac:spMkLst>
        </pc:spChg>
      </pc:sldChg>
      <pc:sldChg chg="addSp delSp modSp add">
        <pc:chgData name="Cristian Chilipirea" userId="34ab170da5908fc4" providerId="LiveId" clId="{AE971FE4-E601-4FDC-9BC3-5629A4F3D5CD}" dt="2018-10-04T14:22:54.618" v="304" actId="20577"/>
        <pc:sldMkLst>
          <pc:docMk/>
          <pc:sldMk cId="3791159766" sldId="558"/>
        </pc:sldMkLst>
        <pc:spChg chg="del">
          <ac:chgData name="Cristian Chilipirea" userId="34ab170da5908fc4" providerId="LiveId" clId="{AE971FE4-E601-4FDC-9BC3-5629A4F3D5CD}" dt="2018-10-04T14:18:37.290" v="252" actId="478"/>
          <ac:spMkLst>
            <pc:docMk/>
            <pc:sldMk cId="3791159766" sldId="558"/>
            <ac:spMk id="6" creationId="{CB4879F8-22D4-4ED6-9CA1-7C07976A4BB9}"/>
          </ac:spMkLst>
        </pc:spChg>
        <pc:spChg chg="add mod ord">
          <ac:chgData name="Cristian Chilipirea" userId="34ab170da5908fc4" providerId="LiveId" clId="{AE971FE4-E601-4FDC-9BC3-5629A4F3D5CD}" dt="2018-10-04T14:22:54.618" v="304" actId="20577"/>
          <ac:spMkLst>
            <pc:docMk/>
            <pc:sldMk cId="3791159766" sldId="558"/>
            <ac:spMk id="9" creationId="{D2B03E9C-F50F-45DF-909E-68108DAD3C87}"/>
          </ac:spMkLst>
        </pc:spChg>
        <pc:cxnChg chg="add mod">
          <ac:chgData name="Cristian Chilipirea" userId="34ab170da5908fc4" providerId="LiveId" clId="{AE971FE4-E601-4FDC-9BC3-5629A4F3D5CD}" dt="2018-10-04T14:14:07.229" v="172" actId="692"/>
          <ac:cxnSpMkLst>
            <pc:docMk/>
            <pc:sldMk cId="3791159766" sldId="558"/>
            <ac:cxnSpMk id="7" creationId="{AF4B914F-1AE0-408A-AA88-DE7055D8A4EE}"/>
          </ac:cxnSpMkLst>
        </pc:cxnChg>
      </pc:sldChg>
      <pc:sldChg chg="addSp delSp modSp add">
        <pc:chgData name="Cristian Chilipirea" userId="34ab170da5908fc4" providerId="LiveId" clId="{AE971FE4-E601-4FDC-9BC3-5629A4F3D5CD}" dt="2018-10-04T14:22:57.617" v="305" actId="20577"/>
        <pc:sldMkLst>
          <pc:docMk/>
          <pc:sldMk cId="4218154173" sldId="559"/>
        </pc:sldMkLst>
        <pc:spChg chg="del">
          <ac:chgData name="Cristian Chilipirea" userId="34ab170da5908fc4" providerId="LiveId" clId="{AE971FE4-E601-4FDC-9BC3-5629A4F3D5CD}" dt="2018-10-04T14:18:29.713" v="249" actId="478"/>
          <ac:spMkLst>
            <pc:docMk/>
            <pc:sldMk cId="4218154173" sldId="559"/>
            <ac:spMk id="6" creationId="{CB4879F8-22D4-4ED6-9CA1-7C07976A4BB9}"/>
          </ac:spMkLst>
        </pc:spChg>
        <pc:spChg chg="add mod ord">
          <ac:chgData name="Cristian Chilipirea" userId="34ab170da5908fc4" providerId="LiveId" clId="{AE971FE4-E601-4FDC-9BC3-5629A4F3D5CD}" dt="2018-10-04T14:22:57.617" v="305" actId="20577"/>
          <ac:spMkLst>
            <pc:docMk/>
            <pc:sldMk cId="4218154173" sldId="559"/>
            <ac:spMk id="8" creationId="{E8263D41-1CB6-478C-8425-9676B537AD5B}"/>
          </ac:spMkLst>
        </pc:spChg>
        <pc:cxnChg chg="mod">
          <ac:chgData name="Cristian Chilipirea" userId="34ab170da5908fc4" providerId="LiveId" clId="{AE971FE4-E601-4FDC-9BC3-5629A4F3D5CD}" dt="2018-10-04T14:14:12.665" v="173" actId="692"/>
          <ac:cxnSpMkLst>
            <pc:docMk/>
            <pc:sldMk cId="4218154173" sldId="559"/>
            <ac:cxnSpMk id="7" creationId="{AF4B914F-1AE0-408A-AA88-DE7055D8A4EE}"/>
          </ac:cxnSpMkLst>
        </pc:cxnChg>
      </pc:sldChg>
      <pc:sldChg chg="addSp delSp modSp add setBg">
        <pc:chgData name="Cristian Chilipirea" userId="34ab170da5908fc4" providerId="LiveId" clId="{AE971FE4-E601-4FDC-9BC3-5629A4F3D5CD}" dt="2018-10-04T14:23:00.898" v="306" actId="20577"/>
        <pc:sldMkLst>
          <pc:docMk/>
          <pc:sldMk cId="2985012145" sldId="560"/>
        </pc:sldMkLst>
        <pc:spChg chg="del mod">
          <ac:chgData name="Cristian Chilipirea" userId="34ab170da5908fc4" providerId="LiveId" clId="{AE971FE4-E601-4FDC-9BC3-5629A4F3D5CD}" dt="2018-10-04T14:18:16.465" v="246" actId="478"/>
          <ac:spMkLst>
            <pc:docMk/>
            <pc:sldMk cId="2985012145" sldId="560"/>
            <ac:spMk id="6" creationId="{CB4879F8-22D4-4ED6-9CA1-7C07976A4BB9}"/>
          </ac:spMkLst>
        </pc:spChg>
        <pc:spChg chg="add mod ord">
          <ac:chgData name="Cristian Chilipirea" userId="34ab170da5908fc4" providerId="LiveId" clId="{AE971FE4-E601-4FDC-9BC3-5629A4F3D5CD}" dt="2018-10-04T14:23:00.898" v="306" actId="20577"/>
          <ac:spMkLst>
            <pc:docMk/>
            <pc:sldMk cId="2985012145" sldId="560"/>
            <ac:spMk id="8" creationId="{73DDD3CA-2F42-44FB-B05A-13B53E7507A0}"/>
          </ac:spMkLst>
        </pc:spChg>
        <pc:cxnChg chg="mod">
          <ac:chgData name="Cristian Chilipirea" userId="34ab170da5908fc4" providerId="LiveId" clId="{AE971FE4-E601-4FDC-9BC3-5629A4F3D5CD}" dt="2018-10-04T14:14:22.376" v="176" actId="692"/>
          <ac:cxnSpMkLst>
            <pc:docMk/>
            <pc:sldMk cId="2985012145" sldId="560"/>
            <ac:cxnSpMk id="7" creationId="{AF4B914F-1AE0-408A-AA88-DE7055D8A4EE}"/>
          </ac:cxnSpMkLst>
        </pc:cxnChg>
      </pc:sldChg>
      <pc:sldChg chg="addSp delSp modSp add">
        <pc:chgData name="Cristian Chilipirea" userId="34ab170da5908fc4" providerId="LiveId" clId="{AE971FE4-E601-4FDC-9BC3-5629A4F3D5CD}" dt="2018-10-04T14:23:04.490" v="307" actId="20577"/>
        <pc:sldMkLst>
          <pc:docMk/>
          <pc:sldMk cId="364226270" sldId="561"/>
        </pc:sldMkLst>
        <pc:spChg chg="del mod">
          <ac:chgData name="Cristian Chilipirea" userId="34ab170da5908fc4" providerId="LiveId" clId="{AE971FE4-E601-4FDC-9BC3-5629A4F3D5CD}" dt="2018-10-04T14:17:53.038" v="241" actId="478"/>
          <ac:spMkLst>
            <pc:docMk/>
            <pc:sldMk cId="364226270" sldId="561"/>
            <ac:spMk id="6" creationId="{CB4879F8-22D4-4ED6-9CA1-7C07976A4BB9}"/>
          </ac:spMkLst>
        </pc:spChg>
        <pc:spChg chg="add del">
          <ac:chgData name="Cristian Chilipirea" userId="34ab170da5908fc4" providerId="LiveId" clId="{AE971FE4-E601-4FDC-9BC3-5629A4F3D5CD}" dt="2018-10-04T14:17:50.991" v="240"/>
          <ac:spMkLst>
            <pc:docMk/>
            <pc:sldMk cId="364226270" sldId="561"/>
            <ac:spMk id="8" creationId="{99D443F0-6F2E-4998-9693-9ECF7EE22C8E}"/>
          </ac:spMkLst>
        </pc:spChg>
        <pc:spChg chg="add mod ord">
          <ac:chgData name="Cristian Chilipirea" userId="34ab170da5908fc4" providerId="LiveId" clId="{AE971FE4-E601-4FDC-9BC3-5629A4F3D5CD}" dt="2018-10-04T14:23:04.490" v="307" actId="20577"/>
          <ac:spMkLst>
            <pc:docMk/>
            <pc:sldMk cId="364226270" sldId="561"/>
            <ac:spMk id="9" creationId="{48D6BBED-86BF-4EC7-8BF3-4D47A794202F}"/>
          </ac:spMkLst>
        </pc:spChg>
        <pc:cxnChg chg="mod">
          <ac:chgData name="Cristian Chilipirea" userId="34ab170da5908fc4" providerId="LiveId" clId="{AE971FE4-E601-4FDC-9BC3-5629A4F3D5CD}" dt="2018-10-04T14:18:08.657" v="244" actId="1076"/>
          <ac:cxnSpMkLst>
            <pc:docMk/>
            <pc:sldMk cId="364226270" sldId="561"/>
            <ac:cxnSpMk id="7" creationId="{AF4B914F-1AE0-408A-AA88-DE7055D8A4EE}"/>
          </ac:cxnSpMkLst>
        </pc:cxnChg>
      </pc:sldChg>
      <pc:sldChg chg="addSp modSp add">
        <pc:chgData name="Cristian Chilipirea" userId="34ab170da5908fc4" providerId="LiveId" clId="{AE971FE4-E601-4FDC-9BC3-5629A4F3D5CD}" dt="2018-10-04T14:29:57.071" v="318" actId="207"/>
        <pc:sldMkLst>
          <pc:docMk/>
          <pc:sldMk cId="3158451430" sldId="562"/>
        </pc:sldMkLst>
        <pc:spChg chg="add mod">
          <ac:chgData name="Cristian Chilipirea" userId="34ab170da5908fc4" providerId="LiveId" clId="{AE971FE4-E601-4FDC-9BC3-5629A4F3D5CD}" dt="2018-10-04T14:29:57.071" v="318" actId="207"/>
          <ac:spMkLst>
            <pc:docMk/>
            <pc:sldMk cId="3158451430" sldId="562"/>
            <ac:spMk id="5" creationId="{426B25A3-4F4E-4ABF-9110-78A19BB70270}"/>
          </ac:spMkLst>
        </pc:spChg>
        <pc:spChg chg="mod">
          <ac:chgData name="Cristian Chilipirea" userId="34ab170da5908fc4" providerId="LiveId" clId="{AE971FE4-E601-4FDC-9BC3-5629A4F3D5CD}" dt="2018-10-04T14:23:07.369" v="308" actId="20577"/>
          <ac:spMkLst>
            <pc:docMk/>
            <pc:sldMk cId="3158451430" sldId="562"/>
            <ac:spMk id="6" creationId="{CB4879F8-22D4-4ED6-9CA1-7C07976A4BB9}"/>
          </ac:spMkLst>
        </pc:spChg>
        <pc:cxnChg chg="mod">
          <ac:chgData name="Cristian Chilipirea" userId="34ab170da5908fc4" providerId="LiveId" clId="{AE971FE4-E601-4FDC-9BC3-5629A4F3D5CD}" dt="2018-10-04T14:18:12.384" v="245" actId="1076"/>
          <ac:cxnSpMkLst>
            <pc:docMk/>
            <pc:sldMk cId="3158451430" sldId="562"/>
            <ac:cxnSpMk id="7" creationId="{AF4B914F-1AE0-408A-AA88-DE7055D8A4EE}"/>
          </ac:cxnSpMkLst>
        </pc:cxnChg>
        <pc:cxnChg chg="add mod">
          <ac:chgData name="Cristian Chilipirea" userId="34ab170da5908fc4" providerId="LiveId" clId="{AE971FE4-E601-4FDC-9BC3-5629A4F3D5CD}" dt="2018-10-04T14:17:21.574" v="214" actId="1076"/>
          <ac:cxnSpMkLst>
            <pc:docMk/>
            <pc:sldMk cId="3158451430" sldId="562"/>
            <ac:cxnSpMk id="8" creationId="{C46448B2-B46D-4C3A-95C4-84A7D6193FE6}"/>
          </ac:cxnSpMkLst>
        </pc:cxnChg>
      </pc:sldChg>
      <pc:sldChg chg="modSp add">
        <pc:chgData name="Cristian Chilipirea" userId="34ab170da5908fc4" providerId="LiveId" clId="{AE971FE4-E601-4FDC-9BC3-5629A4F3D5CD}" dt="2018-10-04T14:30:02.332" v="319" actId="207"/>
        <pc:sldMkLst>
          <pc:docMk/>
          <pc:sldMk cId="2215854694" sldId="563"/>
        </pc:sldMkLst>
        <pc:spChg chg="mod">
          <ac:chgData name="Cristian Chilipirea" userId="34ab170da5908fc4" providerId="LiveId" clId="{AE971FE4-E601-4FDC-9BC3-5629A4F3D5CD}" dt="2018-10-04T14:30:02.332" v="319" actId="207"/>
          <ac:spMkLst>
            <pc:docMk/>
            <pc:sldMk cId="2215854694" sldId="563"/>
            <ac:spMk id="5" creationId="{426B25A3-4F4E-4ABF-9110-78A19BB70270}"/>
          </ac:spMkLst>
        </pc:spChg>
        <pc:spChg chg="mod">
          <ac:chgData name="Cristian Chilipirea" userId="34ab170da5908fc4" providerId="LiveId" clId="{AE971FE4-E601-4FDC-9BC3-5629A4F3D5CD}" dt="2018-10-04T14:23:10.431" v="309" actId="20577"/>
          <ac:spMkLst>
            <pc:docMk/>
            <pc:sldMk cId="2215854694" sldId="563"/>
            <ac:spMk id="6" creationId="{CB4879F8-22D4-4ED6-9CA1-7C07976A4BB9}"/>
          </ac:spMkLst>
        </pc:spChg>
        <pc:cxnChg chg="mod">
          <ac:chgData name="Cristian Chilipirea" userId="34ab170da5908fc4" providerId="LiveId" clId="{AE971FE4-E601-4FDC-9BC3-5629A4F3D5CD}" dt="2018-10-04T14:19:01.778" v="258" actId="1076"/>
          <ac:cxnSpMkLst>
            <pc:docMk/>
            <pc:sldMk cId="2215854694" sldId="563"/>
            <ac:cxnSpMk id="7" creationId="{AF4B914F-1AE0-408A-AA88-DE7055D8A4EE}"/>
          </ac:cxnSpMkLst>
        </pc:cxnChg>
        <pc:cxnChg chg="mod">
          <ac:chgData name="Cristian Chilipirea" userId="34ab170da5908fc4" providerId="LiveId" clId="{AE971FE4-E601-4FDC-9BC3-5629A4F3D5CD}" dt="2018-10-04T14:19:04.114" v="259" actId="1076"/>
          <ac:cxnSpMkLst>
            <pc:docMk/>
            <pc:sldMk cId="2215854694" sldId="563"/>
            <ac:cxnSpMk id="8" creationId="{C46448B2-B46D-4C3A-95C4-84A7D6193FE6}"/>
          </ac:cxnSpMkLst>
        </pc:cxnChg>
      </pc:sldChg>
      <pc:sldChg chg="modSp add">
        <pc:chgData name="Cristian Chilipirea" userId="34ab170da5908fc4" providerId="LiveId" clId="{AE971FE4-E601-4FDC-9BC3-5629A4F3D5CD}" dt="2018-10-04T14:30:06.442" v="320" actId="207"/>
        <pc:sldMkLst>
          <pc:docMk/>
          <pc:sldMk cId="2942578926" sldId="564"/>
        </pc:sldMkLst>
        <pc:spChg chg="mod">
          <ac:chgData name="Cristian Chilipirea" userId="34ab170da5908fc4" providerId="LiveId" clId="{AE971FE4-E601-4FDC-9BC3-5629A4F3D5CD}" dt="2018-10-04T14:30:06.442" v="320" actId="207"/>
          <ac:spMkLst>
            <pc:docMk/>
            <pc:sldMk cId="2942578926" sldId="564"/>
            <ac:spMk id="5" creationId="{426B25A3-4F4E-4ABF-9110-78A19BB70270}"/>
          </ac:spMkLst>
        </pc:spChg>
        <pc:spChg chg="mod">
          <ac:chgData name="Cristian Chilipirea" userId="34ab170da5908fc4" providerId="LiveId" clId="{AE971FE4-E601-4FDC-9BC3-5629A4F3D5CD}" dt="2018-10-04T14:23:13.471" v="310" actId="20577"/>
          <ac:spMkLst>
            <pc:docMk/>
            <pc:sldMk cId="2942578926" sldId="564"/>
            <ac:spMk id="6" creationId="{CB4879F8-22D4-4ED6-9CA1-7C07976A4BB9}"/>
          </ac:spMkLst>
        </pc:spChg>
        <pc:cxnChg chg="mod">
          <ac:chgData name="Cristian Chilipirea" userId="34ab170da5908fc4" providerId="LiveId" clId="{AE971FE4-E601-4FDC-9BC3-5629A4F3D5CD}" dt="2018-10-04T14:19:27.493" v="261" actId="1076"/>
          <ac:cxnSpMkLst>
            <pc:docMk/>
            <pc:sldMk cId="2942578926" sldId="564"/>
            <ac:cxnSpMk id="7" creationId="{AF4B914F-1AE0-408A-AA88-DE7055D8A4EE}"/>
          </ac:cxnSpMkLst>
        </pc:cxnChg>
      </pc:sldChg>
      <pc:sldChg chg="addSp modSp add">
        <pc:chgData name="Cristian Chilipirea" userId="34ab170da5908fc4" providerId="LiveId" clId="{AE971FE4-E601-4FDC-9BC3-5629A4F3D5CD}" dt="2018-10-04T14:30:15.729" v="322" actId="207"/>
        <pc:sldMkLst>
          <pc:docMk/>
          <pc:sldMk cId="4106652890" sldId="565"/>
        </pc:sldMkLst>
        <pc:spChg chg="mod">
          <ac:chgData name="Cristian Chilipirea" userId="34ab170da5908fc4" providerId="LiveId" clId="{AE971FE4-E601-4FDC-9BC3-5629A4F3D5CD}" dt="2018-10-04T14:30:15.729" v="322" actId="207"/>
          <ac:spMkLst>
            <pc:docMk/>
            <pc:sldMk cId="4106652890" sldId="565"/>
            <ac:spMk id="5" creationId="{426B25A3-4F4E-4ABF-9110-78A19BB70270}"/>
          </ac:spMkLst>
        </pc:spChg>
        <pc:spChg chg="mod">
          <ac:chgData name="Cristian Chilipirea" userId="34ab170da5908fc4" providerId="LiveId" clId="{AE971FE4-E601-4FDC-9BC3-5629A4F3D5CD}" dt="2018-10-04T14:23:16.611" v="311" actId="20577"/>
          <ac:spMkLst>
            <pc:docMk/>
            <pc:sldMk cId="4106652890" sldId="565"/>
            <ac:spMk id="6" creationId="{CB4879F8-22D4-4ED6-9CA1-7C07976A4BB9}"/>
          </ac:spMkLst>
        </pc:spChg>
        <pc:spChg chg="add mod">
          <ac:chgData name="Cristian Chilipirea" userId="34ab170da5908fc4" providerId="LiveId" clId="{AE971FE4-E601-4FDC-9BC3-5629A4F3D5CD}" dt="2018-10-04T14:30:12.799" v="321" actId="207"/>
          <ac:spMkLst>
            <pc:docMk/>
            <pc:sldMk cId="4106652890" sldId="565"/>
            <ac:spMk id="9" creationId="{CC244FF8-FF2E-42D6-9830-614FD9879A1C}"/>
          </ac:spMkLst>
        </pc:spChg>
        <pc:cxnChg chg="add mod">
          <ac:chgData name="Cristian Chilipirea" userId="34ab170da5908fc4" providerId="LiveId" clId="{AE971FE4-E601-4FDC-9BC3-5629A4F3D5CD}" dt="2018-10-04T14:20:10.852" v="267" actId="1076"/>
          <ac:cxnSpMkLst>
            <pc:docMk/>
            <pc:sldMk cId="4106652890" sldId="565"/>
            <ac:cxnSpMk id="10" creationId="{EA1C5172-945C-42A2-8631-47986B590397}"/>
          </ac:cxnSpMkLst>
        </pc:cxnChg>
      </pc:sldChg>
      <pc:sldChg chg="modSp add">
        <pc:chgData name="Cristian Chilipirea" userId="34ab170da5908fc4" providerId="LiveId" clId="{AE971FE4-E601-4FDC-9BC3-5629A4F3D5CD}" dt="2018-10-04T14:30:21.651" v="323" actId="207"/>
        <pc:sldMkLst>
          <pc:docMk/>
          <pc:sldMk cId="2933233348" sldId="566"/>
        </pc:sldMkLst>
        <pc:spChg chg="mod">
          <ac:chgData name="Cristian Chilipirea" userId="34ab170da5908fc4" providerId="LiveId" clId="{AE971FE4-E601-4FDC-9BC3-5629A4F3D5CD}" dt="2018-10-04T14:30:21.651" v="323" actId="207"/>
          <ac:spMkLst>
            <pc:docMk/>
            <pc:sldMk cId="2933233348" sldId="566"/>
            <ac:spMk id="5" creationId="{426B25A3-4F4E-4ABF-9110-78A19BB70270}"/>
          </ac:spMkLst>
        </pc:spChg>
        <pc:spChg chg="mod">
          <ac:chgData name="Cristian Chilipirea" userId="34ab170da5908fc4" providerId="LiveId" clId="{AE971FE4-E601-4FDC-9BC3-5629A4F3D5CD}" dt="2018-10-04T14:23:19.755" v="312" actId="20577"/>
          <ac:spMkLst>
            <pc:docMk/>
            <pc:sldMk cId="2933233348" sldId="566"/>
            <ac:spMk id="6" creationId="{CB4879F8-22D4-4ED6-9CA1-7C07976A4BB9}"/>
          </ac:spMkLst>
        </pc:spChg>
        <pc:spChg chg="mod">
          <ac:chgData name="Cristian Chilipirea" userId="34ab170da5908fc4" providerId="LiveId" clId="{AE971FE4-E601-4FDC-9BC3-5629A4F3D5CD}" dt="2018-10-04T14:30:21.651" v="323" actId="207"/>
          <ac:spMkLst>
            <pc:docMk/>
            <pc:sldMk cId="2933233348" sldId="566"/>
            <ac:spMk id="9" creationId="{CC244FF8-FF2E-42D6-9830-614FD9879A1C}"/>
          </ac:spMkLst>
        </pc:spChg>
        <pc:cxnChg chg="mod">
          <ac:chgData name="Cristian Chilipirea" userId="34ab170da5908fc4" providerId="LiveId" clId="{AE971FE4-E601-4FDC-9BC3-5629A4F3D5CD}" dt="2018-10-04T14:20:27.694" v="270" actId="1076"/>
          <ac:cxnSpMkLst>
            <pc:docMk/>
            <pc:sldMk cId="2933233348" sldId="566"/>
            <ac:cxnSpMk id="7" creationId="{AF4B914F-1AE0-408A-AA88-DE7055D8A4EE}"/>
          </ac:cxnSpMkLst>
        </pc:cxnChg>
        <pc:cxnChg chg="mod">
          <ac:chgData name="Cristian Chilipirea" userId="34ab170da5908fc4" providerId="LiveId" clId="{AE971FE4-E601-4FDC-9BC3-5629A4F3D5CD}" dt="2018-10-04T14:20:15.331" v="269" actId="1076"/>
          <ac:cxnSpMkLst>
            <pc:docMk/>
            <pc:sldMk cId="2933233348" sldId="566"/>
            <ac:cxnSpMk id="10" creationId="{EA1C5172-945C-42A2-8631-47986B590397}"/>
          </ac:cxnSpMkLst>
        </pc:cxnChg>
      </pc:sldChg>
      <pc:sldChg chg="modSp add">
        <pc:chgData name="Cristian Chilipirea" userId="34ab170da5908fc4" providerId="LiveId" clId="{AE971FE4-E601-4FDC-9BC3-5629A4F3D5CD}" dt="2018-10-04T14:30:34.689" v="325" actId="207"/>
        <pc:sldMkLst>
          <pc:docMk/>
          <pc:sldMk cId="3858647085" sldId="567"/>
        </pc:sldMkLst>
        <pc:spChg chg="mod">
          <ac:chgData name="Cristian Chilipirea" userId="34ab170da5908fc4" providerId="LiveId" clId="{AE971FE4-E601-4FDC-9BC3-5629A4F3D5CD}" dt="2018-10-04T14:30:31.652" v="324" actId="207"/>
          <ac:spMkLst>
            <pc:docMk/>
            <pc:sldMk cId="3858647085" sldId="567"/>
            <ac:spMk id="5" creationId="{426B25A3-4F4E-4ABF-9110-78A19BB70270}"/>
          </ac:spMkLst>
        </pc:spChg>
        <pc:spChg chg="mod">
          <ac:chgData name="Cristian Chilipirea" userId="34ab170da5908fc4" providerId="LiveId" clId="{AE971FE4-E601-4FDC-9BC3-5629A4F3D5CD}" dt="2018-10-04T14:23:23.098" v="313" actId="20577"/>
          <ac:spMkLst>
            <pc:docMk/>
            <pc:sldMk cId="3858647085" sldId="567"/>
            <ac:spMk id="6" creationId="{CB4879F8-22D4-4ED6-9CA1-7C07976A4BB9}"/>
          </ac:spMkLst>
        </pc:spChg>
        <pc:spChg chg="mod">
          <ac:chgData name="Cristian Chilipirea" userId="34ab170da5908fc4" providerId="LiveId" clId="{AE971FE4-E601-4FDC-9BC3-5629A4F3D5CD}" dt="2018-10-04T14:30:34.689" v="325" actId="207"/>
          <ac:spMkLst>
            <pc:docMk/>
            <pc:sldMk cId="3858647085" sldId="567"/>
            <ac:spMk id="9" creationId="{CC244FF8-FF2E-42D6-9830-614FD9879A1C}"/>
          </ac:spMkLst>
        </pc:spChg>
        <pc:cxnChg chg="mod">
          <ac:chgData name="Cristian Chilipirea" userId="34ab170da5908fc4" providerId="LiveId" clId="{AE971FE4-E601-4FDC-9BC3-5629A4F3D5CD}" dt="2018-10-04T14:20:31.606" v="272" actId="1076"/>
          <ac:cxnSpMkLst>
            <pc:docMk/>
            <pc:sldMk cId="3858647085" sldId="567"/>
            <ac:cxnSpMk id="7" creationId="{AF4B914F-1AE0-408A-AA88-DE7055D8A4EE}"/>
          </ac:cxnSpMkLst>
        </pc:cxnChg>
      </pc:sldChg>
      <pc:sldChg chg="modSp add">
        <pc:chgData name="Cristian Chilipirea" userId="34ab170da5908fc4" providerId="LiveId" clId="{AE971FE4-E601-4FDC-9BC3-5629A4F3D5CD}" dt="2018-10-04T14:30:43.613" v="327" actId="207"/>
        <pc:sldMkLst>
          <pc:docMk/>
          <pc:sldMk cId="2619317344" sldId="568"/>
        </pc:sldMkLst>
        <pc:spChg chg="mod">
          <ac:chgData name="Cristian Chilipirea" userId="34ab170da5908fc4" providerId="LiveId" clId="{AE971FE4-E601-4FDC-9BC3-5629A4F3D5CD}" dt="2018-10-04T14:30:41.062" v="326" actId="207"/>
          <ac:spMkLst>
            <pc:docMk/>
            <pc:sldMk cId="2619317344" sldId="568"/>
            <ac:spMk id="5" creationId="{426B25A3-4F4E-4ABF-9110-78A19BB70270}"/>
          </ac:spMkLst>
        </pc:spChg>
        <pc:spChg chg="mod">
          <ac:chgData name="Cristian Chilipirea" userId="34ab170da5908fc4" providerId="LiveId" clId="{AE971FE4-E601-4FDC-9BC3-5629A4F3D5CD}" dt="2018-10-04T14:23:26.538" v="314" actId="20577"/>
          <ac:spMkLst>
            <pc:docMk/>
            <pc:sldMk cId="2619317344" sldId="568"/>
            <ac:spMk id="6" creationId="{CB4879F8-22D4-4ED6-9CA1-7C07976A4BB9}"/>
          </ac:spMkLst>
        </pc:spChg>
        <pc:spChg chg="mod">
          <ac:chgData name="Cristian Chilipirea" userId="34ab170da5908fc4" providerId="LiveId" clId="{AE971FE4-E601-4FDC-9BC3-5629A4F3D5CD}" dt="2018-10-04T14:30:43.613" v="327" actId="207"/>
          <ac:spMkLst>
            <pc:docMk/>
            <pc:sldMk cId="2619317344" sldId="568"/>
            <ac:spMk id="9" creationId="{CC244FF8-FF2E-42D6-9830-614FD9879A1C}"/>
          </ac:spMkLst>
        </pc:spChg>
        <pc:cxnChg chg="mod">
          <ac:chgData name="Cristian Chilipirea" userId="34ab170da5908fc4" providerId="LiveId" clId="{AE971FE4-E601-4FDC-9BC3-5629A4F3D5CD}" dt="2018-10-04T14:20:37.123" v="274" actId="1076"/>
          <ac:cxnSpMkLst>
            <pc:docMk/>
            <pc:sldMk cId="2619317344" sldId="568"/>
            <ac:cxnSpMk id="7" creationId="{AF4B914F-1AE0-408A-AA88-DE7055D8A4EE}"/>
          </ac:cxnSpMkLst>
        </pc:cxnChg>
      </pc:sldChg>
      <pc:sldChg chg="modSp add">
        <pc:chgData name="Cristian Chilipirea" userId="34ab170da5908fc4" providerId="LiveId" clId="{AE971FE4-E601-4FDC-9BC3-5629A4F3D5CD}" dt="2018-10-04T14:30:49.786" v="329" actId="207"/>
        <pc:sldMkLst>
          <pc:docMk/>
          <pc:sldMk cId="309234684" sldId="569"/>
        </pc:sldMkLst>
        <pc:spChg chg="mod">
          <ac:chgData name="Cristian Chilipirea" userId="34ab170da5908fc4" providerId="LiveId" clId="{AE971FE4-E601-4FDC-9BC3-5629A4F3D5CD}" dt="2018-10-04T14:30:47.334" v="328" actId="207"/>
          <ac:spMkLst>
            <pc:docMk/>
            <pc:sldMk cId="309234684" sldId="569"/>
            <ac:spMk id="5" creationId="{426B25A3-4F4E-4ABF-9110-78A19BB70270}"/>
          </ac:spMkLst>
        </pc:spChg>
        <pc:spChg chg="mod">
          <ac:chgData name="Cristian Chilipirea" userId="34ab170da5908fc4" providerId="LiveId" clId="{AE971FE4-E601-4FDC-9BC3-5629A4F3D5CD}" dt="2018-10-04T14:23:29.691" v="315" actId="20577"/>
          <ac:spMkLst>
            <pc:docMk/>
            <pc:sldMk cId="309234684" sldId="569"/>
            <ac:spMk id="6" creationId="{CB4879F8-22D4-4ED6-9CA1-7C07976A4BB9}"/>
          </ac:spMkLst>
        </pc:spChg>
        <pc:spChg chg="mod">
          <ac:chgData name="Cristian Chilipirea" userId="34ab170da5908fc4" providerId="LiveId" clId="{AE971FE4-E601-4FDC-9BC3-5629A4F3D5CD}" dt="2018-10-04T14:30:49.786" v="329" actId="207"/>
          <ac:spMkLst>
            <pc:docMk/>
            <pc:sldMk cId="309234684" sldId="569"/>
            <ac:spMk id="9" creationId="{CC244FF8-FF2E-42D6-9830-614FD9879A1C}"/>
          </ac:spMkLst>
        </pc:spChg>
        <pc:cxnChg chg="mod">
          <ac:chgData name="Cristian Chilipirea" userId="34ab170da5908fc4" providerId="LiveId" clId="{AE971FE4-E601-4FDC-9BC3-5629A4F3D5CD}" dt="2018-10-04T14:20:49.329" v="276" actId="692"/>
          <ac:cxnSpMkLst>
            <pc:docMk/>
            <pc:sldMk cId="309234684" sldId="569"/>
            <ac:cxnSpMk id="7" creationId="{AF4B914F-1AE0-408A-AA88-DE7055D8A4EE}"/>
          </ac:cxnSpMkLst>
        </pc:cxnChg>
      </pc:sldChg>
      <pc:sldChg chg="modSp add setBg">
        <pc:chgData name="Cristian Chilipirea" userId="34ab170da5908fc4" providerId="LiveId" clId="{AE971FE4-E601-4FDC-9BC3-5629A4F3D5CD}" dt="2018-10-04T14:30:58.961" v="333" actId="207"/>
        <pc:sldMkLst>
          <pc:docMk/>
          <pc:sldMk cId="1132566298" sldId="570"/>
        </pc:sldMkLst>
        <pc:spChg chg="mod">
          <ac:chgData name="Cristian Chilipirea" userId="34ab170da5908fc4" providerId="LiveId" clId="{AE971FE4-E601-4FDC-9BC3-5629A4F3D5CD}" dt="2018-10-04T14:30:56.703" v="332" actId="207"/>
          <ac:spMkLst>
            <pc:docMk/>
            <pc:sldMk cId="1132566298" sldId="570"/>
            <ac:spMk id="5" creationId="{426B25A3-4F4E-4ABF-9110-78A19BB70270}"/>
          </ac:spMkLst>
        </pc:spChg>
        <pc:spChg chg="mod">
          <ac:chgData name="Cristian Chilipirea" userId="34ab170da5908fc4" providerId="LiveId" clId="{AE971FE4-E601-4FDC-9BC3-5629A4F3D5CD}" dt="2018-10-04T14:23:33.258" v="316" actId="20577"/>
          <ac:spMkLst>
            <pc:docMk/>
            <pc:sldMk cId="1132566298" sldId="570"/>
            <ac:spMk id="6" creationId="{CB4879F8-22D4-4ED6-9CA1-7C07976A4BB9}"/>
          </ac:spMkLst>
        </pc:spChg>
        <pc:spChg chg="mod">
          <ac:chgData name="Cristian Chilipirea" userId="34ab170da5908fc4" providerId="LiveId" clId="{AE971FE4-E601-4FDC-9BC3-5629A4F3D5CD}" dt="2018-10-04T14:30:58.961" v="333" actId="207"/>
          <ac:spMkLst>
            <pc:docMk/>
            <pc:sldMk cId="1132566298" sldId="570"/>
            <ac:spMk id="9" creationId="{CC244FF8-FF2E-42D6-9830-614FD9879A1C}"/>
          </ac:spMkLst>
        </pc:spChg>
        <pc:cxnChg chg="mod">
          <ac:chgData name="Cristian Chilipirea" userId="34ab170da5908fc4" providerId="LiveId" clId="{AE971FE4-E601-4FDC-9BC3-5629A4F3D5CD}" dt="2018-10-04T14:21:02.884" v="278" actId="1076"/>
          <ac:cxnSpMkLst>
            <pc:docMk/>
            <pc:sldMk cId="1132566298" sldId="570"/>
            <ac:cxnSpMk id="10" creationId="{EA1C5172-945C-42A2-8631-47986B590397}"/>
          </ac:cxnSpMkLst>
        </pc:cxnChg>
      </pc:sldChg>
      <pc:sldChg chg="modSp add">
        <pc:chgData name="Cristian Chilipirea" userId="34ab170da5908fc4" providerId="LiveId" clId="{AE971FE4-E601-4FDC-9BC3-5629A4F3D5CD}" dt="2018-10-04T14:31:25.787" v="335" actId="207"/>
        <pc:sldMkLst>
          <pc:docMk/>
          <pc:sldMk cId="777641279" sldId="571"/>
        </pc:sldMkLst>
        <pc:spChg chg="mod">
          <ac:chgData name="Cristian Chilipirea" userId="34ab170da5908fc4" providerId="LiveId" clId="{AE971FE4-E601-4FDC-9BC3-5629A4F3D5CD}" dt="2018-10-04T14:31:25.787" v="335" actId="207"/>
          <ac:spMkLst>
            <pc:docMk/>
            <pc:sldMk cId="777641279" sldId="571"/>
            <ac:spMk id="5" creationId="{426B25A3-4F4E-4ABF-9110-78A19BB70270}"/>
          </ac:spMkLst>
        </pc:spChg>
        <pc:spChg chg="mod">
          <ac:chgData name="Cristian Chilipirea" userId="34ab170da5908fc4" providerId="LiveId" clId="{AE971FE4-E601-4FDC-9BC3-5629A4F3D5CD}" dt="2018-10-04T14:23:36.147" v="317" actId="20577"/>
          <ac:spMkLst>
            <pc:docMk/>
            <pc:sldMk cId="777641279" sldId="571"/>
            <ac:spMk id="6" creationId="{CB4879F8-22D4-4ED6-9CA1-7C07976A4BB9}"/>
          </ac:spMkLst>
        </pc:spChg>
        <pc:spChg chg="mod">
          <ac:chgData name="Cristian Chilipirea" userId="34ab170da5908fc4" providerId="LiveId" clId="{AE971FE4-E601-4FDC-9BC3-5629A4F3D5CD}" dt="2018-10-04T14:31:23.578" v="334" actId="207"/>
          <ac:spMkLst>
            <pc:docMk/>
            <pc:sldMk cId="777641279" sldId="571"/>
            <ac:spMk id="9" creationId="{CC244FF8-FF2E-42D6-9830-614FD9879A1C}"/>
          </ac:spMkLst>
        </pc:spChg>
        <pc:cxnChg chg="mod">
          <ac:chgData name="Cristian Chilipirea" userId="34ab170da5908fc4" providerId="LiveId" clId="{AE971FE4-E601-4FDC-9BC3-5629A4F3D5CD}" dt="2018-10-04T14:21:19.217" v="280" actId="1076"/>
          <ac:cxnSpMkLst>
            <pc:docMk/>
            <pc:sldMk cId="777641279" sldId="571"/>
            <ac:cxnSpMk id="10" creationId="{EA1C5172-945C-42A2-8631-47986B590397}"/>
          </ac:cxnSpMkLst>
        </pc:cxnChg>
      </pc:sldChg>
      <pc:sldChg chg="delSp modSp add">
        <pc:chgData name="Cristian Chilipirea" userId="34ab170da5908fc4" providerId="LiveId" clId="{AE971FE4-E601-4FDC-9BC3-5629A4F3D5CD}" dt="2018-10-04T14:31:29.671" v="336" actId="207"/>
        <pc:sldMkLst>
          <pc:docMk/>
          <pc:sldMk cId="666949720" sldId="572"/>
        </pc:sldMkLst>
        <pc:spChg chg="mod">
          <ac:chgData name="Cristian Chilipirea" userId="34ab170da5908fc4" providerId="LiveId" clId="{AE971FE4-E601-4FDC-9BC3-5629A4F3D5CD}" dt="2018-10-04T14:31:29.671" v="336" actId="207"/>
          <ac:spMkLst>
            <pc:docMk/>
            <pc:sldMk cId="666949720" sldId="572"/>
            <ac:spMk id="5" creationId="{426B25A3-4F4E-4ABF-9110-78A19BB70270}"/>
          </ac:spMkLst>
        </pc:spChg>
        <pc:spChg chg="del">
          <ac:chgData name="Cristian Chilipirea" userId="34ab170da5908fc4" providerId="LiveId" clId="{AE971FE4-E601-4FDC-9BC3-5629A4F3D5CD}" dt="2018-10-04T14:21:26.410" v="282" actId="478"/>
          <ac:spMkLst>
            <pc:docMk/>
            <pc:sldMk cId="666949720" sldId="572"/>
            <ac:spMk id="9" creationId="{CC244FF8-FF2E-42D6-9830-614FD9879A1C}"/>
          </ac:spMkLst>
        </pc:spChg>
        <pc:cxnChg chg="del">
          <ac:chgData name="Cristian Chilipirea" userId="34ab170da5908fc4" providerId="LiveId" clId="{AE971FE4-E601-4FDC-9BC3-5629A4F3D5CD}" dt="2018-10-04T14:21:27.978" v="283" actId="478"/>
          <ac:cxnSpMkLst>
            <pc:docMk/>
            <pc:sldMk cId="666949720" sldId="572"/>
            <ac:cxnSpMk id="10" creationId="{EA1C5172-945C-42A2-8631-47986B590397}"/>
          </ac:cxnSpMkLst>
        </pc:cxnChg>
      </pc:sldChg>
      <pc:sldChg chg="modSp add">
        <pc:chgData name="Cristian Chilipirea" userId="34ab170da5908fc4" providerId="LiveId" clId="{AE971FE4-E601-4FDC-9BC3-5629A4F3D5CD}" dt="2018-10-04T14:31:36.687" v="337" actId="207"/>
        <pc:sldMkLst>
          <pc:docMk/>
          <pc:sldMk cId="2803101277" sldId="573"/>
        </pc:sldMkLst>
        <pc:spChg chg="mod">
          <ac:chgData name="Cristian Chilipirea" userId="34ab170da5908fc4" providerId="LiveId" clId="{AE971FE4-E601-4FDC-9BC3-5629A4F3D5CD}" dt="2018-10-04T14:31:36.687" v="337" actId="207"/>
          <ac:spMkLst>
            <pc:docMk/>
            <pc:sldMk cId="2803101277" sldId="573"/>
            <ac:spMk id="5" creationId="{426B25A3-4F4E-4ABF-9110-78A19BB70270}"/>
          </ac:spMkLst>
        </pc:spChg>
        <pc:cxnChg chg="mod">
          <ac:chgData name="Cristian Chilipirea" userId="34ab170da5908fc4" providerId="LiveId" clId="{AE971FE4-E601-4FDC-9BC3-5629A4F3D5CD}" dt="2018-10-04T14:21:34.179" v="285" actId="1076"/>
          <ac:cxnSpMkLst>
            <pc:docMk/>
            <pc:sldMk cId="2803101277" sldId="573"/>
            <ac:cxnSpMk id="8" creationId="{C46448B2-B46D-4C3A-95C4-84A7D6193FE6}"/>
          </ac:cxnSpMkLst>
        </pc:cxnChg>
      </pc:sldChg>
      <pc:sldChg chg="modSp add">
        <pc:chgData name="Cristian Chilipirea" userId="34ab170da5908fc4" providerId="LiveId" clId="{AE971FE4-E601-4FDC-9BC3-5629A4F3D5CD}" dt="2018-10-04T14:31:40.872" v="338" actId="207"/>
        <pc:sldMkLst>
          <pc:docMk/>
          <pc:sldMk cId="1981668153" sldId="574"/>
        </pc:sldMkLst>
        <pc:spChg chg="mod">
          <ac:chgData name="Cristian Chilipirea" userId="34ab170da5908fc4" providerId="LiveId" clId="{AE971FE4-E601-4FDC-9BC3-5629A4F3D5CD}" dt="2018-10-04T14:31:40.872" v="338" actId="207"/>
          <ac:spMkLst>
            <pc:docMk/>
            <pc:sldMk cId="1981668153" sldId="574"/>
            <ac:spMk id="5" creationId="{426B25A3-4F4E-4ABF-9110-78A19BB70270}"/>
          </ac:spMkLst>
        </pc:spChg>
        <pc:cxnChg chg="mod">
          <ac:chgData name="Cristian Chilipirea" userId="34ab170da5908fc4" providerId="LiveId" clId="{AE971FE4-E601-4FDC-9BC3-5629A4F3D5CD}" dt="2018-10-04T14:21:39.860" v="287" actId="1076"/>
          <ac:cxnSpMkLst>
            <pc:docMk/>
            <pc:sldMk cId="1981668153" sldId="574"/>
            <ac:cxnSpMk id="8" creationId="{C46448B2-B46D-4C3A-95C4-84A7D6193FE6}"/>
          </ac:cxnSpMkLst>
        </pc:cxnChg>
      </pc:sldChg>
      <pc:sldChg chg="delSp add">
        <pc:chgData name="Cristian Chilipirea" userId="34ab170da5908fc4" providerId="LiveId" clId="{AE971FE4-E601-4FDC-9BC3-5629A4F3D5CD}" dt="2018-10-04T14:21:46.673" v="290" actId="478"/>
        <pc:sldMkLst>
          <pc:docMk/>
          <pc:sldMk cId="707382031" sldId="575"/>
        </pc:sldMkLst>
        <pc:spChg chg="del">
          <ac:chgData name="Cristian Chilipirea" userId="34ab170da5908fc4" providerId="LiveId" clId="{AE971FE4-E601-4FDC-9BC3-5629A4F3D5CD}" dt="2018-10-04T14:21:45.466" v="289" actId="478"/>
          <ac:spMkLst>
            <pc:docMk/>
            <pc:sldMk cId="707382031" sldId="575"/>
            <ac:spMk id="5" creationId="{426B25A3-4F4E-4ABF-9110-78A19BB70270}"/>
          </ac:spMkLst>
        </pc:spChg>
        <pc:cxnChg chg="del">
          <ac:chgData name="Cristian Chilipirea" userId="34ab170da5908fc4" providerId="LiveId" clId="{AE971FE4-E601-4FDC-9BC3-5629A4F3D5CD}" dt="2018-10-04T14:21:46.673" v="290" actId="478"/>
          <ac:cxnSpMkLst>
            <pc:docMk/>
            <pc:sldMk cId="707382031" sldId="575"/>
            <ac:cxnSpMk id="8" creationId="{C46448B2-B46D-4C3A-95C4-84A7D6193FE6}"/>
          </ac:cxnSpMkLst>
        </pc:cxnChg>
      </pc:sldChg>
      <pc:sldChg chg="modSp add">
        <pc:chgData name="Cristian Chilipirea" userId="34ab170da5908fc4" providerId="LiveId" clId="{AE971FE4-E601-4FDC-9BC3-5629A4F3D5CD}" dt="2018-10-04T14:21:52.505" v="292" actId="692"/>
        <pc:sldMkLst>
          <pc:docMk/>
          <pc:sldMk cId="3368994498" sldId="576"/>
        </pc:sldMkLst>
        <pc:cxnChg chg="mod">
          <ac:chgData name="Cristian Chilipirea" userId="34ab170da5908fc4" providerId="LiveId" clId="{AE971FE4-E601-4FDC-9BC3-5629A4F3D5CD}" dt="2018-10-04T14:21:52.505" v="292" actId="692"/>
          <ac:cxnSpMkLst>
            <pc:docMk/>
            <pc:sldMk cId="3368994498" sldId="576"/>
            <ac:cxnSpMk id="7" creationId="{AF4B914F-1AE0-408A-AA88-DE7055D8A4EE}"/>
          </ac:cxnSpMkLst>
        </pc:cxnChg>
      </pc:sldChg>
      <pc:sldChg chg="modSp add">
        <pc:chgData name="Cristian Chilipirea" userId="34ab170da5908fc4" providerId="LiveId" clId="{AE971FE4-E601-4FDC-9BC3-5629A4F3D5CD}" dt="2018-10-04T14:21:57.731" v="294" actId="1076"/>
        <pc:sldMkLst>
          <pc:docMk/>
          <pc:sldMk cId="2677296145" sldId="577"/>
        </pc:sldMkLst>
        <pc:cxnChg chg="mod">
          <ac:chgData name="Cristian Chilipirea" userId="34ab170da5908fc4" providerId="LiveId" clId="{AE971FE4-E601-4FDC-9BC3-5629A4F3D5CD}" dt="2018-10-04T14:21:57.731" v="294" actId="1076"/>
          <ac:cxnSpMkLst>
            <pc:docMk/>
            <pc:sldMk cId="2677296145" sldId="577"/>
            <ac:cxnSpMk id="7" creationId="{AF4B914F-1AE0-408A-AA88-DE7055D8A4EE}"/>
          </ac:cxnSpMkLst>
        </pc:cxnChg>
      </pc:sldChg>
      <pc:sldChg chg="modSp add">
        <pc:chgData name="Cristian Chilipirea" userId="34ab170da5908fc4" providerId="LiveId" clId="{AE971FE4-E601-4FDC-9BC3-5629A4F3D5CD}" dt="2018-10-04T14:22:03.854" v="296" actId="1076"/>
        <pc:sldMkLst>
          <pc:docMk/>
          <pc:sldMk cId="1177411385" sldId="578"/>
        </pc:sldMkLst>
        <pc:cxnChg chg="mod">
          <ac:chgData name="Cristian Chilipirea" userId="34ab170da5908fc4" providerId="LiveId" clId="{AE971FE4-E601-4FDC-9BC3-5629A4F3D5CD}" dt="2018-10-04T14:22:03.854" v="296" actId="1076"/>
          <ac:cxnSpMkLst>
            <pc:docMk/>
            <pc:sldMk cId="1177411385" sldId="578"/>
            <ac:cxnSpMk id="7" creationId="{AF4B914F-1AE0-408A-AA88-DE7055D8A4EE}"/>
          </ac:cxnSpMkLst>
        </pc:cxnChg>
      </pc:sldChg>
      <pc:sldChg chg="modSp add">
        <pc:chgData name="Cristian Chilipirea" userId="34ab170da5908fc4" providerId="LiveId" clId="{AE971FE4-E601-4FDC-9BC3-5629A4F3D5CD}" dt="2018-10-04T14:22:09.613" v="298" actId="1076"/>
        <pc:sldMkLst>
          <pc:docMk/>
          <pc:sldMk cId="1845634745" sldId="579"/>
        </pc:sldMkLst>
        <pc:cxnChg chg="mod">
          <ac:chgData name="Cristian Chilipirea" userId="34ab170da5908fc4" providerId="LiveId" clId="{AE971FE4-E601-4FDC-9BC3-5629A4F3D5CD}" dt="2018-10-04T14:22:09.613" v="298" actId="1076"/>
          <ac:cxnSpMkLst>
            <pc:docMk/>
            <pc:sldMk cId="1845634745" sldId="579"/>
            <ac:cxnSpMk id="7" creationId="{AF4B914F-1AE0-408A-AA88-DE7055D8A4EE}"/>
          </ac:cxnSpMkLst>
        </pc:cxnChg>
      </pc:sldChg>
      <pc:sldChg chg="modSp add">
        <pc:chgData name="Cristian Chilipirea" userId="34ab170da5908fc4" providerId="LiveId" clId="{AE971FE4-E601-4FDC-9BC3-5629A4F3D5CD}" dt="2018-10-04T14:22:13.550" v="300" actId="1076"/>
        <pc:sldMkLst>
          <pc:docMk/>
          <pc:sldMk cId="2948338232" sldId="580"/>
        </pc:sldMkLst>
        <pc:cxnChg chg="mod">
          <ac:chgData name="Cristian Chilipirea" userId="34ab170da5908fc4" providerId="LiveId" clId="{AE971FE4-E601-4FDC-9BC3-5629A4F3D5CD}" dt="2018-10-04T14:22:13.550" v="300" actId="1076"/>
          <ac:cxnSpMkLst>
            <pc:docMk/>
            <pc:sldMk cId="2948338232" sldId="580"/>
            <ac:cxnSpMk id="7" creationId="{AF4B914F-1AE0-408A-AA88-DE7055D8A4EE}"/>
          </ac:cxnSpMkLst>
        </pc:cxnChg>
      </pc:sldChg>
      <pc:sldChg chg="modSp add">
        <pc:chgData name="Cristian Chilipirea" userId="34ab170da5908fc4" providerId="LiveId" clId="{AE971FE4-E601-4FDC-9BC3-5629A4F3D5CD}" dt="2018-10-04T14:22:17.351" v="302" actId="1076"/>
        <pc:sldMkLst>
          <pc:docMk/>
          <pc:sldMk cId="1541687133" sldId="581"/>
        </pc:sldMkLst>
        <pc:cxnChg chg="mod">
          <ac:chgData name="Cristian Chilipirea" userId="34ab170da5908fc4" providerId="LiveId" clId="{AE971FE4-E601-4FDC-9BC3-5629A4F3D5CD}" dt="2018-10-04T14:22:17.351" v="302" actId="1076"/>
          <ac:cxnSpMkLst>
            <pc:docMk/>
            <pc:sldMk cId="1541687133" sldId="581"/>
            <ac:cxnSpMk id="7" creationId="{AF4B914F-1AE0-408A-AA88-DE7055D8A4EE}"/>
          </ac:cxnSpMkLst>
        </pc:cxnChg>
      </pc:sldChg>
      <pc:sldChg chg="addSp delSp modSp add ord">
        <pc:chgData name="Cristian Chilipirea" userId="34ab170da5908fc4" providerId="LiveId" clId="{AE971FE4-E601-4FDC-9BC3-5629A4F3D5CD}" dt="2018-10-04T14:37:36.266" v="505"/>
        <pc:sldMkLst>
          <pc:docMk/>
          <pc:sldMk cId="3552800911" sldId="582"/>
        </pc:sldMkLst>
        <pc:spChg chg="mod">
          <ac:chgData name="Cristian Chilipirea" userId="34ab170da5908fc4" providerId="LiveId" clId="{AE971FE4-E601-4FDC-9BC3-5629A4F3D5CD}" dt="2018-10-04T14:36:43.663" v="383" actId="207"/>
          <ac:spMkLst>
            <pc:docMk/>
            <pc:sldMk cId="3552800911" sldId="582"/>
            <ac:spMk id="3" creationId="{5A14C1F4-F0BE-4574-8BC1-C0AAD28D5DFD}"/>
          </ac:spMkLst>
        </pc:spChg>
        <pc:spChg chg="add del mod">
          <ac:chgData name="Cristian Chilipirea" userId="34ab170da5908fc4" providerId="LiveId" clId="{AE971FE4-E601-4FDC-9BC3-5629A4F3D5CD}" dt="2018-10-04T14:37:36.266" v="505"/>
          <ac:spMkLst>
            <pc:docMk/>
            <pc:sldMk cId="3552800911" sldId="582"/>
            <ac:spMk id="5" creationId="{AFD04B7E-C9AA-4FC7-8F87-8A50AB771F6F}"/>
          </ac:spMkLst>
        </pc:spChg>
        <pc:spChg chg="add mod">
          <ac:chgData name="Cristian Chilipirea" userId="34ab170da5908fc4" providerId="LiveId" clId="{AE971FE4-E601-4FDC-9BC3-5629A4F3D5CD}" dt="2018-10-04T14:37:34.551" v="503" actId="1076"/>
          <ac:spMkLst>
            <pc:docMk/>
            <pc:sldMk cId="3552800911" sldId="582"/>
            <ac:spMk id="6" creationId="{5EFECB11-DEB9-4B99-A0F4-8B1B7E312A02}"/>
          </ac:spMkLst>
        </pc:spChg>
      </pc:sldChg>
      <pc:sldChg chg="addSp modSp add ord">
        <pc:chgData name="Cristian Chilipirea" userId="34ab170da5908fc4" providerId="LiveId" clId="{AE971FE4-E601-4FDC-9BC3-5629A4F3D5CD}" dt="2018-10-04T14:39:09.747" v="659" actId="1076"/>
        <pc:sldMkLst>
          <pc:docMk/>
          <pc:sldMk cId="3613867516" sldId="583"/>
        </pc:sldMkLst>
        <pc:spChg chg="mod">
          <ac:chgData name="Cristian Chilipirea" userId="34ab170da5908fc4" providerId="LiveId" clId="{AE971FE4-E601-4FDC-9BC3-5629A4F3D5CD}" dt="2018-10-04T14:37:54.004" v="508" actId="207"/>
          <ac:spMkLst>
            <pc:docMk/>
            <pc:sldMk cId="3613867516" sldId="583"/>
            <ac:spMk id="3" creationId="{5A14C1F4-F0BE-4574-8BC1-C0AAD28D5DFD}"/>
          </ac:spMkLst>
        </pc:spChg>
        <pc:spChg chg="add mod">
          <ac:chgData name="Cristian Chilipirea" userId="34ab170da5908fc4" providerId="LiveId" clId="{AE971FE4-E601-4FDC-9BC3-5629A4F3D5CD}" dt="2018-10-04T14:39:09.747" v="659" actId="1076"/>
          <ac:spMkLst>
            <pc:docMk/>
            <pc:sldMk cId="3613867516" sldId="583"/>
            <ac:spMk id="5" creationId="{49CED803-FB9E-4301-B542-BF7A2CA2A33F}"/>
          </ac:spMkLst>
        </pc:spChg>
      </pc:sldChg>
      <pc:sldChg chg="addSp delSp modSp add ord">
        <pc:chgData name="Cristian Chilipirea" userId="34ab170da5908fc4" providerId="LiveId" clId="{AE971FE4-E601-4FDC-9BC3-5629A4F3D5CD}" dt="2018-10-04T14:40:08.786" v="718"/>
        <pc:sldMkLst>
          <pc:docMk/>
          <pc:sldMk cId="896687691" sldId="584"/>
        </pc:sldMkLst>
        <pc:spChg chg="mod">
          <ac:chgData name="Cristian Chilipirea" userId="34ab170da5908fc4" providerId="LiveId" clId="{AE971FE4-E601-4FDC-9BC3-5629A4F3D5CD}" dt="2018-10-04T14:39:25.741" v="662" actId="207"/>
          <ac:spMkLst>
            <pc:docMk/>
            <pc:sldMk cId="896687691" sldId="584"/>
            <ac:spMk id="3" creationId="{5A14C1F4-F0BE-4574-8BC1-C0AAD28D5DFD}"/>
          </ac:spMkLst>
        </pc:spChg>
        <pc:spChg chg="add del mod">
          <ac:chgData name="Cristian Chilipirea" userId="34ab170da5908fc4" providerId="LiveId" clId="{AE971FE4-E601-4FDC-9BC3-5629A4F3D5CD}" dt="2018-10-04T14:40:08.786" v="718"/>
          <ac:spMkLst>
            <pc:docMk/>
            <pc:sldMk cId="896687691" sldId="584"/>
            <ac:spMk id="5" creationId="{DE7823B7-EB89-4898-BCF1-9E2B456CE935}"/>
          </ac:spMkLst>
        </pc:spChg>
        <pc:spChg chg="add mod">
          <ac:chgData name="Cristian Chilipirea" userId="34ab170da5908fc4" providerId="LiveId" clId="{AE971FE4-E601-4FDC-9BC3-5629A4F3D5CD}" dt="2018-10-04T14:40:03.137" v="716" actId="1076"/>
          <ac:spMkLst>
            <pc:docMk/>
            <pc:sldMk cId="896687691" sldId="584"/>
            <ac:spMk id="6" creationId="{93936491-5D2F-4156-AA11-9D6BA04428BF}"/>
          </ac:spMkLst>
        </pc:spChg>
      </pc:sldChg>
      <pc:sldChg chg="addSp delSp modSp add ord">
        <pc:chgData name="Cristian Chilipirea" userId="34ab170da5908fc4" providerId="LiveId" clId="{AE971FE4-E601-4FDC-9BC3-5629A4F3D5CD}" dt="2018-10-04T14:41:24.016" v="799"/>
        <pc:sldMkLst>
          <pc:docMk/>
          <pc:sldMk cId="1429551694" sldId="585"/>
        </pc:sldMkLst>
        <pc:spChg chg="mod">
          <ac:chgData name="Cristian Chilipirea" userId="34ab170da5908fc4" providerId="LiveId" clId="{AE971FE4-E601-4FDC-9BC3-5629A4F3D5CD}" dt="2018-10-04T14:41:23.515" v="797" actId="207"/>
          <ac:spMkLst>
            <pc:docMk/>
            <pc:sldMk cId="1429551694" sldId="585"/>
            <ac:spMk id="3" creationId="{5A14C1F4-F0BE-4574-8BC1-C0AAD28D5DFD}"/>
          </ac:spMkLst>
        </pc:spChg>
        <pc:spChg chg="add del mod">
          <ac:chgData name="Cristian Chilipirea" userId="34ab170da5908fc4" providerId="LiveId" clId="{AE971FE4-E601-4FDC-9BC3-5629A4F3D5CD}" dt="2018-10-04T14:41:24.016" v="799"/>
          <ac:spMkLst>
            <pc:docMk/>
            <pc:sldMk cId="1429551694" sldId="585"/>
            <ac:spMk id="5" creationId="{77392EA6-89E7-42E2-967B-2D40DEC7C63E}"/>
          </ac:spMkLst>
        </pc:spChg>
        <pc:spChg chg="add mod">
          <ac:chgData name="Cristian Chilipirea" userId="34ab170da5908fc4" providerId="LiveId" clId="{AE971FE4-E601-4FDC-9BC3-5629A4F3D5CD}" dt="2018-10-04T14:41:19.962" v="795" actId="1076"/>
          <ac:spMkLst>
            <pc:docMk/>
            <pc:sldMk cId="1429551694" sldId="585"/>
            <ac:spMk id="6" creationId="{CFDF16C4-D709-47CC-9390-F74919E25685}"/>
          </ac:spMkLst>
        </pc:spChg>
      </pc:sldChg>
      <pc:sldChg chg="addSp modSp add">
        <pc:chgData name="Cristian Chilipirea" userId="34ab170da5908fc4" providerId="LiveId" clId="{AE971FE4-E601-4FDC-9BC3-5629A4F3D5CD}" dt="2018-10-04T15:26:27.790" v="1013" actId="1076"/>
        <pc:sldMkLst>
          <pc:docMk/>
          <pc:sldMk cId="3440455392" sldId="586"/>
        </pc:sldMkLst>
        <pc:spChg chg="mod">
          <ac:chgData name="Cristian Chilipirea" userId="34ab170da5908fc4" providerId="LiveId" clId="{AE971FE4-E601-4FDC-9BC3-5629A4F3D5CD}" dt="2018-10-04T15:09:07.762" v="827" actId="20577"/>
          <ac:spMkLst>
            <pc:docMk/>
            <pc:sldMk cId="3440455392" sldId="586"/>
            <ac:spMk id="2" creationId="{F4212CFE-B372-4D06-B535-CD906B2AC07A}"/>
          </ac:spMkLst>
        </pc:spChg>
        <pc:spChg chg="mod">
          <ac:chgData name="Cristian Chilipirea" userId="34ab170da5908fc4" providerId="LiveId" clId="{AE971FE4-E601-4FDC-9BC3-5629A4F3D5CD}" dt="2018-10-04T15:21:28.032" v="881" actId="113"/>
          <ac:spMkLst>
            <pc:docMk/>
            <pc:sldMk cId="3440455392" sldId="586"/>
            <ac:spMk id="3" creationId="{26AEB5BB-FF11-4845-AE17-EA29881F5CFF}"/>
          </ac:spMkLst>
        </pc:spChg>
        <pc:spChg chg="add mod">
          <ac:chgData name="Cristian Chilipirea" userId="34ab170da5908fc4" providerId="LiveId" clId="{AE971FE4-E601-4FDC-9BC3-5629A4F3D5CD}" dt="2018-10-04T15:21:29.976" v="882" actId="113"/>
          <ac:spMkLst>
            <pc:docMk/>
            <pc:sldMk cId="3440455392" sldId="586"/>
            <ac:spMk id="5" creationId="{9A880A29-D87B-4863-9C3B-1F47565A3E69}"/>
          </ac:spMkLst>
        </pc:spChg>
        <pc:spChg chg="add mod">
          <ac:chgData name="Cristian Chilipirea" userId="34ab170da5908fc4" providerId="LiveId" clId="{AE971FE4-E601-4FDC-9BC3-5629A4F3D5CD}" dt="2018-10-04T15:20:42.355" v="875" actId="20577"/>
          <ac:spMkLst>
            <pc:docMk/>
            <pc:sldMk cId="3440455392" sldId="586"/>
            <ac:spMk id="9" creationId="{38DCCC5C-9444-46C7-BE49-32BFEA22683A}"/>
          </ac:spMkLst>
        </pc:spChg>
        <pc:spChg chg="add mod">
          <ac:chgData name="Cristian Chilipirea" userId="34ab170da5908fc4" providerId="LiveId" clId="{AE971FE4-E601-4FDC-9BC3-5629A4F3D5CD}" dt="2018-10-04T15:20:51.182" v="878" actId="20577"/>
          <ac:spMkLst>
            <pc:docMk/>
            <pc:sldMk cId="3440455392" sldId="586"/>
            <ac:spMk id="10" creationId="{4DF54CB6-9A78-4879-93B9-5BC1F1A97340}"/>
          </ac:spMkLst>
        </pc:spChg>
        <pc:spChg chg="add mod">
          <ac:chgData name="Cristian Chilipirea" userId="34ab170da5908fc4" providerId="LiveId" clId="{AE971FE4-E601-4FDC-9BC3-5629A4F3D5CD}" dt="2018-10-04T15:26:27.790" v="1013" actId="1076"/>
          <ac:spMkLst>
            <pc:docMk/>
            <pc:sldMk cId="3440455392" sldId="586"/>
            <ac:spMk id="12" creationId="{443D66CC-3E91-4403-9048-BA23C1B3ED8E}"/>
          </ac:spMkLst>
        </pc:spChg>
        <pc:cxnChg chg="add mod">
          <ac:chgData name="Cristian Chilipirea" userId="34ab170da5908fc4" providerId="LiveId" clId="{AE971FE4-E601-4FDC-9BC3-5629A4F3D5CD}" dt="2018-10-04T15:26:04.534" v="977" actId="14100"/>
          <ac:cxnSpMkLst>
            <pc:docMk/>
            <pc:sldMk cId="3440455392" sldId="586"/>
            <ac:cxnSpMk id="7" creationId="{32CDA020-F229-4B46-9B18-72D0F50178A0}"/>
          </ac:cxnSpMkLst>
        </pc:cxnChg>
      </pc:sldChg>
      <pc:sldChg chg="modSp add ord">
        <pc:chgData name="Cristian Chilipirea" userId="34ab170da5908fc4" providerId="LiveId" clId="{AE971FE4-E601-4FDC-9BC3-5629A4F3D5CD}" dt="2018-10-04T15:24:10.708" v="975" actId="20577"/>
        <pc:sldMkLst>
          <pc:docMk/>
          <pc:sldMk cId="1004568210" sldId="587"/>
        </pc:sldMkLst>
        <pc:spChg chg="mod">
          <ac:chgData name="Cristian Chilipirea" userId="34ab170da5908fc4" providerId="LiveId" clId="{AE971FE4-E601-4FDC-9BC3-5629A4F3D5CD}" dt="2018-10-04T15:23:24.703" v="916" actId="20577"/>
          <ac:spMkLst>
            <pc:docMk/>
            <pc:sldMk cId="1004568210" sldId="587"/>
            <ac:spMk id="2" creationId="{C77EA277-0F09-4B32-8D70-DF7DAF34BF19}"/>
          </ac:spMkLst>
        </pc:spChg>
        <pc:spChg chg="mod">
          <ac:chgData name="Cristian Chilipirea" userId="34ab170da5908fc4" providerId="LiveId" clId="{AE971FE4-E601-4FDC-9BC3-5629A4F3D5CD}" dt="2018-10-04T15:24:10.708" v="975" actId="20577"/>
          <ac:spMkLst>
            <pc:docMk/>
            <pc:sldMk cId="1004568210" sldId="587"/>
            <ac:spMk id="3" creationId="{339551E0-5B4F-468D-A5F2-74EA52B6C9FD}"/>
          </ac:spMkLst>
        </pc:spChg>
      </pc:sldChg>
      <pc:sldChg chg="add">
        <pc:chgData name="Cristian Chilipirea" userId="34ab170da5908fc4" providerId="LiveId" clId="{AE971FE4-E601-4FDC-9BC3-5629A4F3D5CD}" dt="2018-10-04T15:25:46.289" v="976"/>
        <pc:sldMkLst>
          <pc:docMk/>
          <pc:sldMk cId="2844747525" sldId="588"/>
        </pc:sldMkLst>
      </pc:sldChg>
      <pc:sldChg chg="addSp modSp add">
        <pc:chgData name="Cristian Chilipirea" userId="34ab170da5908fc4" providerId="LiveId" clId="{AE971FE4-E601-4FDC-9BC3-5629A4F3D5CD}" dt="2018-10-04T15:27:03.547" v="1024" actId="1076"/>
        <pc:sldMkLst>
          <pc:docMk/>
          <pc:sldMk cId="3229519859" sldId="589"/>
        </pc:sldMkLst>
        <pc:spChg chg="add mod">
          <ac:chgData name="Cristian Chilipirea" userId="34ab170da5908fc4" providerId="LiveId" clId="{AE971FE4-E601-4FDC-9BC3-5629A4F3D5CD}" dt="2018-10-04T15:27:03.547" v="1024" actId="1076"/>
          <ac:spMkLst>
            <pc:docMk/>
            <pc:sldMk cId="3229519859" sldId="589"/>
            <ac:spMk id="6" creationId="{10B96608-BF92-4C55-AE99-5E9DF656041A}"/>
          </ac:spMkLst>
        </pc:spChg>
      </pc:sldChg>
      <pc:sldChg chg="modSp add">
        <pc:chgData name="Cristian Chilipirea" userId="34ab170da5908fc4" providerId="LiveId" clId="{AE971FE4-E601-4FDC-9BC3-5629A4F3D5CD}" dt="2018-10-04T15:35:25.288" v="1027" actId="20577"/>
        <pc:sldMkLst>
          <pc:docMk/>
          <pc:sldMk cId="2934982308" sldId="590"/>
        </pc:sldMkLst>
        <pc:spChg chg="mod">
          <ac:chgData name="Cristian Chilipirea" userId="34ab170da5908fc4" providerId="LiveId" clId="{AE971FE4-E601-4FDC-9BC3-5629A4F3D5CD}" dt="2018-10-04T15:35:25.288" v="1027" actId="20577"/>
          <ac:spMkLst>
            <pc:docMk/>
            <pc:sldMk cId="2934982308" sldId="590"/>
            <ac:spMk id="12" creationId="{443D66CC-3E91-4403-9048-BA23C1B3ED8E}"/>
          </ac:spMkLst>
        </pc:spChg>
      </pc:sldChg>
      <pc:sldChg chg="modSp add">
        <pc:chgData name="Cristian Chilipirea" userId="34ab170da5908fc4" providerId="LiveId" clId="{AE971FE4-E601-4FDC-9BC3-5629A4F3D5CD}" dt="2018-10-04T15:35:55.547" v="1038" actId="207"/>
        <pc:sldMkLst>
          <pc:docMk/>
          <pc:sldMk cId="638753181" sldId="591"/>
        </pc:sldMkLst>
        <pc:spChg chg="mod">
          <ac:chgData name="Cristian Chilipirea" userId="34ab170da5908fc4" providerId="LiveId" clId="{AE971FE4-E601-4FDC-9BC3-5629A4F3D5CD}" dt="2018-10-04T15:35:55.547" v="1038" actId="207"/>
          <ac:spMkLst>
            <pc:docMk/>
            <pc:sldMk cId="638753181" sldId="591"/>
            <ac:spMk id="12" creationId="{443D66CC-3E91-4403-9048-BA23C1B3ED8E}"/>
          </ac:spMkLst>
        </pc:spChg>
      </pc:sldChg>
      <pc:sldChg chg="addSp delSp modSp add">
        <pc:chgData name="Cristian Chilipirea" userId="34ab170da5908fc4" providerId="LiveId" clId="{AE971FE4-E601-4FDC-9BC3-5629A4F3D5CD}" dt="2018-10-04T15:41:23.149" v="1141" actId="1076"/>
        <pc:sldMkLst>
          <pc:docMk/>
          <pc:sldMk cId="2526377157" sldId="592"/>
        </pc:sldMkLst>
        <pc:spChg chg="mod">
          <ac:chgData name="Cristian Chilipirea" userId="34ab170da5908fc4" providerId="LiveId" clId="{AE971FE4-E601-4FDC-9BC3-5629A4F3D5CD}" dt="2018-10-04T15:39:21.615" v="1104" actId="1076"/>
          <ac:spMkLst>
            <pc:docMk/>
            <pc:sldMk cId="2526377157" sldId="592"/>
            <ac:spMk id="3" creationId="{26AEB5BB-FF11-4845-AE17-EA29881F5CFF}"/>
          </ac:spMkLst>
        </pc:spChg>
        <pc:spChg chg="del">
          <ac:chgData name="Cristian Chilipirea" userId="34ab170da5908fc4" providerId="LiveId" clId="{AE971FE4-E601-4FDC-9BC3-5629A4F3D5CD}" dt="2018-10-04T15:39:25.909" v="1105" actId="478"/>
          <ac:spMkLst>
            <pc:docMk/>
            <pc:sldMk cId="2526377157" sldId="592"/>
            <ac:spMk id="5" creationId="{9A880A29-D87B-4863-9C3B-1F47565A3E69}"/>
          </ac:spMkLst>
        </pc:spChg>
        <pc:spChg chg="add mod">
          <ac:chgData name="Cristian Chilipirea" userId="34ab170da5908fc4" providerId="LiveId" clId="{AE971FE4-E601-4FDC-9BC3-5629A4F3D5CD}" dt="2018-10-04T15:39:47.335" v="1108" actId="1076"/>
          <ac:spMkLst>
            <pc:docMk/>
            <pc:sldMk cId="2526377157" sldId="592"/>
            <ac:spMk id="11" creationId="{41B75F7F-136A-4AB3-AE22-C02F091ED1CC}"/>
          </ac:spMkLst>
        </pc:spChg>
        <pc:spChg chg="del">
          <ac:chgData name="Cristian Chilipirea" userId="34ab170da5908fc4" providerId="LiveId" clId="{AE971FE4-E601-4FDC-9BC3-5629A4F3D5CD}" dt="2018-10-04T15:37:57.644" v="1040" actId="478"/>
          <ac:spMkLst>
            <pc:docMk/>
            <pc:sldMk cId="2526377157" sldId="592"/>
            <ac:spMk id="12" creationId="{443D66CC-3E91-4403-9048-BA23C1B3ED8E}"/>
          </ac:spMkLst>
        </pc:spChg>
        <pc:spChg chg="add del mod">
          <ac:chgData name="Cristian Chilipirea" userId="34ab170da5908fc4" providerId="LiveId" clId="{AE971FE4-E601-4FDC-9BC3-5629A4F3D5CD}" dt="2018-10-04T15:40:30.292" v="1119" actId="478"/>
          <ac:spMkLst>
            <pc:docMk/>
            <pc:sldMk cId="2526377157" sldId="592"/>
            <ac:spMk id="17" creationId="{8695ED8E-BE59-483D-92ED-4616CE4DE844}"/>
          </ac:spMkLst>
        </pc:spChg>
        <pc:spChg chg="add mod">
          <ac:chgData name="Cristian Chilipirea" userId="34ab170da5908fc4" providerId="LiveId" clId="{AE971FE4-E601-4FDC-9BC3-5629A4F3D5CD}" dt="2018-10-04T15:41:14.303" v="1139" actId="207"/>
          <ac:spMkLst>
            <pc:docMk/>
            <pc:sldMk cId="2526377157" sldId="592"/>
            <ac:spMk id="18" creationId="{444FCF6F-CE05-49D1-8D73-6511B9DFC35F}"/>
          </ac:spMkLst>
        </pc:spChg>
        <pc:spChg chg="add mod">
          <ac:chgData name="Cristian Chilipirea" userId="34ab170da5908fc4" providerId="LiveId" clId="{AE971FE4-E601-4FDC-9BC3-5629A4F3D5CD}" dt="2018-10-04T15:41:23.149" v="1141" actId="1076"/>
          <ac:spMkLst>
            <pc:docMk/>
            <pc:sldMk cId="2526377157" sldId="592"/>
            <ac:spMk id="19" creationId="{761C4FCA-92BA-4BAE-9C65-2655E1AC95F5}"/>
          </ac:spMkLst>
        </pc:spChg>
        <pc:cxnChg chg="add mod">
          <ac:chgData name="Cristian Chilipirea" userId="34ab170da5908fc4" providerId="LiveId" clId="{AE971FE4-E601-4FDC-9BC3-5629A4F3D5CD}" dt="2018-10-04T15:40:01.378" v="1110" actId="1076"/>
          <ac:cxnSpMkLst>
            <pc:docMk/>
            <pc:sldMk cId="2526377157" sldId="592"/>
            <ac:cxnSpMk id="13" creationId="{687ACFD2-E0EB-4801-A009-B9F98C307226}"/>
          </ac:cxnSpMkLst>
        </pc:cxnChg>
        <pc:cxnChg chg="add mod">
          <ac:chgData name="Cristian Chilipirea" userId="34ab170da5908fc4" providerId="LiveId" clId="{AE971FE4-E601-4FDC-9BC3-5629A4F3D5CD}" dt="2018-10-04T15:40:16.996" v="1116" actId="14100"/>
          <ac:cxnSpMkLst>
            <pc:docMk/>
            <pc:sldMk cId="2526377157" sldId="592"/>
            <ac:cxnSpMk id="14" creationId="{DFD85EDB-FD96-4A16-89FF-2C7BEF5D109A}"/>
          </ac:cxnSpMkLst>
        </pc:cxnChg>
      </pc:sldChg>
      <pc:sldChg chg="modSp add">
        <pc:chgData name="Cristian Chilipirea" userId="34ab170da5908fc4" providerId="LiveId" clId="{AE971FE4-E601-4FDC-9BC3-5629A4F3D5CD}" dt="2018-10-04T15:41:50.049" v="1145" actId="20577"/>
        <pc:sldMkLst>
          <pc:docMk/>
          <pc:sldMk cId="3249049725" sldId="593"/>
        </pc:sldMkLst>
        <pc:spChg chg="mod">
          <ac:chgData name="Cristian Chilipirea" userId="34ab170da5908fc4" providerId="LiveId" clId="{AE971FE4-E601-4FDC-9BC3-5629A4F3D5CD}" dt="2018-10-04T15:41:50.049" v="1145" actId="20577"/>
          <ac:spMkLst>
            <pc:docMk/>
            <pc:sldMk cId="3249049725" sldId="593"/>
            <ac:spMk id="18" creationId="{444FCF6F-CE05-49D1-8D73-6511B9DFC35F}"/>
          </ac:spMkLst>
        </pc:spChg>
        <pc:cxnChg chg="mod">
          <ac:chgData name="Cristian Chilipirea" userId="34ab170da5908fc4" providerId="LiveId" clId="{AE971FE4-E601-4FDC-9BC3-5629A4F3D5CD}" dt="2018-10-04T15:41:38.168" v="1143" actId="1076"/>
          <ac:cxnSpMkLst>
            <pc:docMk/>
            <pc:sldMk cId="3249049725" sldId="593"/>
            <ac:cxnSpMk id="13" creationId="{687ACFD2-E0EB-4801-A009-B9F98C307226}"/>
          </ac:cxnSpMkLst>
        </pc:cxnChg>
      </pc:sldChg>
      <pc:sldChg chg="modSp add">
        <pc:chgData name="Cristian Chilipirea" userId="34ab170da5908fc4" providerId="LiveId" clId="{AE971FE4-E601-4FDC-9BC3-5629A4F3D5CD}" dt="2018-10-04T15:42:11.176" v="1149" actId="20577"/>
        <pc:sldMkLst>
          <pc:docMk/>
          <pc:sldMk cId="2757188932" sldId="594"/>
        </pc:sldMkLst>
        <pc:spChg chg="mod">
          <ac:chgData name="Cristian Chilipirea" userId="34ab170da5908fc4" providerId="LiveId" clId="{AE971FE4-E601-4FDC-9BC3-5629A4F3D5CD}" dt="2018-10-04T15:42:11.176" v="1149" actId="20577"/>
          <ac:spMkLst>
            <pc:docMk/>
            <pc:sldMk cId="2757188932" sldId="594"/>
            <ac:spMk id="19" creationId="{761C4FCA-92BA-4BAE-9C65-2655E1AC95F5}"/>
          </ac:spMkLst>
        </pc:spChg>
        <pc:cxnChg chg="mod">
          <ac:chgData name="Cristian Chilipirea" userId="34ab170da5908fc4" providerId="LiveId" clId="{AE971FE4-E601-4FDC-9BC3-5629A4F3D5CD}" dt="2018-10-04T15:42:02.083" v="1147" actId="1076"/>
          <ac:cxnSpMkLst>
            <pc:docMk/>
            <pc:sldMk cId="2757188932" sldId="594"/>
            <ac:cxnSpMk id="14" creationId="{DFD85EDB-FD96-4A16-89FF-2C7BEF5D109A}"/>
          </ac:cxnSpMkLst>
        </pc:cxnChg>
      </pc:sldChg>
      <pc:sldChg chg="modSp add">
        <pc:chgData name="Cristian Chilipirea" userId="34ab170da5908fc4" providerId="LiveId" clId="{AE971FE4-E601-4FDC-9BC3-5629A4F3D5CD}" dt="2018-10-04T15:42:21.705" v="1152" actId="20577"/>
        <pc:sldMkLst>
          <pc:docMk/>
          <pc:sldMk cId="2457825635" sldId="595"/>
        </pc:sldMkLst>
        <pc:spChg chg="mod">
          <ac:chgData name="Cristian Chilipirea" userId="34ab170da5908fc4" providerId="LiveId" clId="{AE971FE4-E601-4FDC-9BC3-5629A4F3D5CD}" dt="2018-10-04T15:42:21.705" v="1152" actId="20577"/>
          <ac:spMkLst>
            <pc:docMk/>
            <pc:sldMk cId="2457825635" sldId="595"/>
            <ac:spMk id="18" creationId="{444FCF6F-CE05-49D1-8D73-6511B9DFC35F}"/>
          </ac:spMkLst>
        </pc:spChg>
        <pc:cxnChg chg="mod">
          <ac:chgData name="Cristian Chilipirea" userId="34ab170da5908fc4" providerId="LiveId" clId="{AE971FE4-E601-4FDC-9BC3-5629A4F3D5CD}" dt="2018-10-04T15:42:19.991" v="1151" actId="1076"/>
          <ac:cxnSpMkLst>
            <pc:docMk/>
            <pc:sldMk cId="2457825635" sldId="595"/>
            <ac:cxnSpMk id="13" creationId="{687ACFD2-E0EB-4801-A009-B9F98C307226}"/>
          </ac:cxnSpMkLst>
        </pc:cxnChg>
      </pc:sldChg>
      <pc:sldChg chg="modSp add">
        <pc:chgData name="Cristian Chilipirea" userId="34ab170da5908fc4" providerId="LiveId" clId="{AE971FE4-E601-4FDC-9BC3-5629A4F3D5CD}" dt="2018-10-04T15:42:42.146" v="1158" actId="1076"/>
        <pc:sldMkLst>
          <pc:docMk/>
          <pc:sldMk cId="1862494286" sldId="596"/>
        </pc:sldMkLst>
        <pc:spChg chg="mod">
          <ac:chgData name="Cristian Chilipirea" userId="34ab170da5908fc4" providerId="LiveId" clId="{AE971FE4-E601-4FDC-9BC3-5629A4F3D5CD}" dt="2018-10-04T15:42:34.773" v="1155" actId="20577"/>
          <ac:spMkLst>
            <pc:docMk/>
            <pc:sldMk cId="1862494286" sldId="596"/>
            <ac:spMk id="19" creationId="{761C4FCA-92BA-4BAE-9C65-2655E1AC95F5}"/>
          </ac:spMkLst>
        </pc:spChg>
        <pc:cxnChg chg="mod">
          <ac:chgData name="Cristian Chilipirea" userId="34ab170da5908fc4" providerId="LiveId" clId="{AE971FE4-E601-4FDC-9BC3-5629A4F3D5CD}" dt="2018-10-04T15:42:40.258" v="1157" actId="1076"/>
          <ac:cxnSpMkLst>
            <pc:docMk/>
            <pc:sldMk cId="1862494286" sldId="596"/>
            <ac:cxnSpMk id="13" creationId="{687ACFD2-E0EB-4801-A009-B9F98C307226}"/>
          </ac:cxnSpMkLst>
        </pc:cxnChg>
        <pc:cxnChg chg="mod">
          <ac:chgData name="Cristian Chilipirea" userId="34ab170da5908fc4" providerId="LiveId" clId="{AE971FE4-E601-4FDC-9BC3-5629A4F3D5CD}" dt="2018-10-04T15:42:42.146" v="1158" actId="1076"/>
          <ac:cxnSpMkLst>
            <pc:docMk/>
            <pc:sldMk cId="1862494286" sldId="596"/>
            <ac:cxnSpMk id="14" creationId="{DFD85EDB-FD96-4A16-89FF-2C7BEF5D109A}"/>
          </ac:cxnSpMkLst>
        </pc:cxnChg>
      </pc:sldChg>
      <pc:sldChg chg="modSp add">
        <pc:chgData name="Cristian Chilipirea" userId="34ab170da5908fc4" providerId="LiveId" clId="{AE971FE4-E601-4FDC-9BC3-5629A4F3D5CD}" dt="2018-10-04T15:42:51.849" v="1161" actId="20577"/>
        <pc:sldMkLst>
          <pc:docMk/>
          <pc:sldMk cId="2528492379" sldId="597"/>
        </pc:sldMkLst>
        <pc:spChg chg="mod">
          <ac:chgData name="Cristian Chilipirea" userId="34ab170da5908fc4" providerId="LiveId" clId="{AE971FE4-E601-4FDC-9BC3-5629A4F3D5CD}" dt="2018-10-04T15:42:51.849" v="1161" actId="20577"/>
          <ac:spMkLst>
            <pc:docMk/>
            <pc:sldMk cId="2528492379" sldId="597"/>
            <ac:spMk id="6" creationId="{10B96608-BF92-4C55-AE99-5E9DF656041A}"/>
          </ac:spMkLst>
        </pc:spChg>
        <pc:cxnChg chg="mod">
          <ac:chgData name="Cristian Chilipirea" userId="34ab170da5908fc4" providerId="LiveId" clId="{AE971FE4-E601-4FDC-9BC3-5629A4F3D5CD}" dt="2018-10-04T15:42:49.747" v="1160" actId="1076"/>
          <ac:cxnSpMkLst>
            <pc:docMk/>
            <pc:sldMk cId="2528492379" sldId="597"/>
            <ac:cxnSpMk id="13" creationId="{687ACFD2-E0EB-4801-A009-B9F98C307226}"/>
          </ac:cxnSpMkLst>
        </pc:cxnChg>
      </pc:sldChg>
      <pc:sldChg chg="modSp add">
        <pc:chgData name="Cristian Chilipirea" userId="34ab170da5908fc4" providerId="LiveId" clId="{AE971FE4-E601-4FDC-9BC3-5629A4F3D5CD}" dt="2018-10-04T15:42:56.949" v="1163" actId="1076"/>
        <pc:sldMkLst>
          <pc:docMk/>
          <pc:sldMk cId="2518629561" sldId="598"/>
        </pc:sldMkLst>
        <pc:cxnChg chg="mod">
          <ac:chgData name="Cristian Chilipirea" userId="34ab170da5908fc4" providerId="LiveId" clId="{AE971FE4-E601-4FDC-9BC3-5629A4F3D5CD}" dt="2018-10-04T15:42:56.949" v="1163" actId="1076"/>
          <ac:cxnSpMkLst>
            <pc:docMk/>
            <pc:sldMk cId="2518629561" sldId="598"/>
            <ac:cxnSpMk id="14" creationId="{DFD85EDB-FD96-4A16-89FF-2C7BEF5D109A}"/>
          </ac:cxnSpMkLst>
        </pc:cxnChg>
      </pc:sldChg>
      <pc:sldChg chg="modSp add ord">
        <pc:chgData name="Cristian Chilipirea" userId="34ab170da5908fc4" providerId="LiveId" clId="{AE971FE4-E601-4FDC-9BC3-5629A4F3D5CD}" dt="2018-10-04T15:44:54.237" v="1190" actId="1076"/>
        <pc:sldMkLst>
          <pc:docMk/>
          <pc:sldMk cId="3957409372" sldId="599"/>
        </pc:sldMkLst>
        <pc:spChg chg="mod">
          <ac:chgData name="Cristian Chilipirea" userId="34ab170da5908fc4" providerId="LiveId" clId="{AE971FE4-E601-4FDC-9BC3-5629A4F3D5CD}" dt="2018-10-04T15:44:50.589" v="1189" actId="6549"/>
          <ac:spMkLst>
            <pc:docMk/>
            <pc:sldMk cId="3957409372" sldId="599"/>
            <ac:spMk id="18" creationId="{444FCF6F-CE05-49D1-8D73-6511B9DFC35F}"/>
          </ac:spMkLst>
        </pc:spChg>
        <pc:cxnChg chg="mod">
          <ac:chgData name="Cristian Chilipirea" userId="34ab170da5908fc4" providerId="LiveId" clId="{AE971FE4-E601-4FDC-9BC3-5629A4F3D5CD}" dt="2018-10-04T15:44:54.237" v="1190" actId="1076"/>
          <ac:cxnSpMkLst>
            <pc:docMk/>
            <pc:sldMk cId="3957409372" sldId="599"/>
            <ac:cxnSpMk id="13" creationId="{687ACFD2-E0EB-4801-A009-B9F98C307226}"/>
          </ac:cxnSpMkLst>
        </pc:cxnChg>
      </pc:sldChg>
      <pc:sldChg chg="modSp add">
        <pc:chgData name="Cristian Chilipirea" userId="34ab170da5908fc4" providerId="LiveId" clId="{AE971FE4-E601-4FDC-9BC3-5629A4F3D5CD}" dt="2018-10-04T15:43:45.229" v="1173" actId="20577"/>
        <pc:sldMkLst>
          <pc:docMk/>
          <pc:sldMk cId="2442255895" sldId="600"/>
        </pc:sldMkLst>
        <pc:spChg chg="mod">
          <ac:chgData name="Cristian Chilipirea" userId="34ab170da5908fc4" providerId="LiveId" clId="{AE971FE4-E601-4FDC-9BC3-5629A4F3D5CD}" dt="2018-10-04T15:43:45.229" v="1173" actId="20577"/>
          <ac:spMkLst>
            <pc:docMk/>
            <pc:sldMk cId="2442255895" sldId="600"/>
            <ac:spMk id="18" creationId="{444FCF6F-CE05-49D1-8D73-6511B9DFC35F}"/>
          </ac:spMkLst>
        </pc:spChg>
        <pc:cxnChg chg="mod">
          <ac:chgData name="Cristian Chilipirea" userId="34ab170da5908fc4" providerId="LiveId" clId="{AE971FE4-E601-4FDC-9BC3-5629A4F3D5CD}" dt="2018-10-04T15:43:42.249" v="1172" actId="1076"/>
          <ac:cxnSpMkLst>
            <pc:docMk/>
            <pc:sldMk cId="2442255895" sldId="600"/>
            <ac:cxnSpMk id="13" creationId="{687ACFD2-E0EB-4801-A009-B9F98C307226}"/>
          </ac:cxnSpMkLst>
        </pc:cxnChg>
      </pc:sldChg>
      <pc:sldChg chg="modSp add">
        <pc:chgData name="Cristian Chilipirea" userId="34ab170da5908fc4" providerId="LiveId" clId="{AE971FE4-E601-4FDC-9BC3-5629A4F3D5CD}" dt="2018-10-04T15:43:53.782" v="1176" actId="20577"/>
        <pc:sldMkLst>
          <pc:docMk/>
          <pc:sldMk cId="539200228" sldId="601"/>
        </pc:sldMkLst>
        <pc:spChg chg="mod">
          <ac:chgData name="Cristian Chilipirea" userId="34ab170da5908fc4" providerId="LiveId" clId="{AE971FE4-E601-4FDC-9BC3-5629A4F3D5CD}" dt="2018-10-04T15:43:53.782" v="1176" actId="20577"/>
          <ac:spMkLst>
            <pc:docMk/>
            <pc:sldMk cId="539200228" sldId="601"/>
            <ac:spMk id="6" creationId="{10B96608-BF92-4C55-AE99-5E9DF656041A}"/>
          </ac:spMkLst>
        </pc:spChg>
        <pc:cxnChg chg="mod">
          <ac:chgData name="Cristian Chilipirea" userId="34ab170da5908fc4" providerId="LiveId" clId="{AE971FE4-E601-4FDC-9BC3-5629A4F3D5CD}" dt="2018-10-04T15:43:51.601" v="1175" actId="1076"/>
          <ac:cxnSpMkLst>
            <pc:docMk/>
            <pc:sldMk cId="539200228" sldId="601"/>
            <ac:cxnSpMk id="13" creationId="{687ACFD2-E0EB-4801-A009-B9F98C307226}"/>
          </ac:cxnSpMkLst>
        </pc:cxnChg>
      </pc:sldChg>
      <pc:sldChg chg="modSp add">
        <pc:chgData name="Cristian Chilipirea" userId="34ab170da5908fc4" providerId="LiveId" clId="{AE971FE4-E601-4FDC-9BC3-5629A4F3D5CD}" dt="2018-10-04T15:44:09.632" v="1180" actId="20577"/>
        <pc:sldMkLst>
          <pc:docMk/>
          <pc:sldMk cId="2552501450" sldId="602"/>
        </pc:sldMkLst>
        <pc:spChg chg="mod">
          <ac:chgData name="Cristian Chilipirea" userId="34ab170da5908fc4" providerId="LiveId" clId="{AE971FE4-E601-4FDC-9BC3-5629A4F3D5CD}" dt="2018-10-04T15:44:09.632" v="1180" actId="20577"/>
          <ac:spMkLst>
            <pc:docMk/>
            <pc:sldMk cId="2552501450" sldId="602"/>
            <ac:spMk id="19" creationId="{761C4FCA-92BA-4BAE-9C65-2655E1AC95F5}"/>
          </ac:spMkLst>
        </pc:spChg>
        <pc:cxnChg chg="mod">
          <ac:chgData name="Cristian Chilipirea" userId="34ab170da5908fc4" providerId="LiveId" clId="{AE971FE4-E601-4FDC-9BC3-5629A4F3D5CD}" dt="2018-10-04T15:44:05.550" v="1178" actId="1076"/>
          <ac:cxnSpMkLst>
            <pc:docMk/>
            <pc:sldMk cId="2552501450" sldId="602"/>
            <ac:cxnSpMk id="14" creationId="{DFD85EDB-FD96-4A16-89FF-2C7BEF5D109A}"/>
          </ac:cxnSpMkLst>
        </pc:cxnChg>
      </pc:sldChg>
      <pc:sldChg chg="modSp add">
        <pc:chgData name="Cristian Chilipirea" userId="34ab170da5908fc4" providerId="LiveId" clId="{AE971FE4-E601-4FDC-9BC3-5629A4F3D5CD}" dt="2018-10-04T15:44:19.496" v="1183" actId="20577"/>
        <pc:sldMkLst>
          <pc:docMk/>
          <pc:sldMk cId="1787298923" sldId="603"/>
        </pc:sldMkLst>
        <pc:spChg chg="mod">
          <ac:chgData name="Cristian Chilipirea" userId="34ab170da5908fc4" providerId="LiveId" clId="{AE971FE4-E601-4FDC-9BC3-5629A4F3D5CD}" dt="2018-10-04T15:44:19.496" v="1183" actId="20577"/>
          <ac:spMkLst>
            <pc:docMk/>
            <pc:sldMk cId="1787298923" sldId="603"/>
            <ac:spMk id="19" creationId="{761C4FCA-92BA-4BAE-9C65-2655E1AC95F5}"/>
          </ac:spMkLst>
        </pc:spChg>
        <pc:cxnChg chg="mod">
          <ac:chgData name="Cristian Chilipirea" userId="34ab170da5908fc4" providerId="LiveId" clId="{AE971FE4-E601-4FDC-9BC3-5629A4F3D5CD}" dt="2018-10-04T15:44:16.893" v="1182" actId="1076"/>
          <ac:cxnSpMkLst>
            <pc:docMk/>
            <pc:sldMk cId="1787298923" sldId="603"/>
            <ac:cxnSpMk id="14" creationId="{DFD85EDB-FD96-4A16-89FF-2C7BEF5D109A}"/>
          </ac:cxnSpMkLst>
        </pc:cxnChg>
      </pc:sldChg>
      <pc:sldChg chg="modSp add">
        <pc:chgData name="Cristian Chilipirea" userId="34ab170da5908fc4" providerId="LiveId" clId="{AE971FE4-E601-4FDC-9BC3-5629A4F3D5CD}" dt="2018-10-04T15:44:25.969" v="1186" actId="20577"/>
        <pc:sldMkLst>
          <pc:docMk/>
          <pc:sldMk cId="2363012813" sldId="604"/>
        </pc:sldMkLst>
        <pc:spChg chg="mod">
          <ac:chgData name="Cristian Chilipirea" userId="34ab170da5908fc4" providerId="LiveId" clId="{AE971FE4-E601-4FDC-9BC3-5629A4F3D5CD}" dt="2018-10-04T15:44:25.969" v="1186" actId="20577"/>
          <ac:spMkLst>
            <pc:docMk/>
            <pc:sldMk cId="2363012813" sldId="604"/>
            <ac:spMk id="6" creationId="{10B96608-BF92-4C55-AE99-5E9DF656041A}"/>
          </ac:spMkLst>
        </pc:spChg>
        <pc:cxnChg chg="mod">
          <ac:chgData name="Cristian Chilipirea" userId="34ab170da5908fc4" providerId="LiveId" clId="{AE971FE4-E601-4FDC-9BC3-5629A4F3D5CD}" dt="2018-10-04T15:44:23.502" v="1185" actId="1076"/>
          <ac:cxnSpMkLst>
            <pc:docMk/>
            <pc:sldMk cId="2363012813" sldId="604"/>
            <ac:cxnSpMk id="14" creationId="{DFD85EDB-FD96-4A16-89FF-2C7BEF5D109A}"/>
          </ac:cxnSpMkLst>
        </pc:cxnChg>
      </pc:sldChg>
      <pc:sldChg chg="add">
        <pc:chgData name="Cristian Chilipirea" userId="34ab170da5908fc4" providerId="LiveId" clId="{AE971FE4-E601-4FDC-9BC3-5629A4F3D5CD}" dt="2018-10-04T15:44:45.557" v="1187"/>
        <pc:sldMkLst>
          <pc:docMk/>
          <pc:sldMk cId="269224354" sldId="605"/>
        </pc:sldMkLst>
      </pc:sldChg>
      <pc:sldChg chg="add">
        <pc:chgData name="Cristian Chilipirea" userId="34ab170da5908fc4" providerId="LiveId" clId="{AE971FE4-E601-4FDC-9BC3-5629A4F3D5CD}" dt="2018-10-04T15:45:37.404" v="1191"/>
        <pc:sldMkLst>
          <pc:docMk/>
          <pc:sldMk cId="2954594501" sldId="606"/>
        </pc:sldMkLst>
      </pc:sldChg>
      <pc:sldChg chg="add">
        <pc:chgData name="Cristian Chilipirea" userId="34ab170da5908fc4" providerId="LiveId" clId="{AE971FE4-E601-4FDC-9BC3-5629A4F3D5CD}" dt="2018-10-04T15:45:43.547" v="1192"/>
        <pc:sldMkLst>
          <pc:docMk/>
          <pc:sldMk cId="1131665879" sldId="607"/>
        </pc:sldMkLst>
      </pc:sldChg>
      <pc:sldChg chg="add">
        <pc:chgData name="Cristian Chilipirea" userId="34ab170da5908fc4" providerId="LiveId" clId="{AE971FE4-E601-4FDC-9BC3-5629A4F3D5CD}" dt="2018-10-04T15:45:49.508" v="1193"/>
        <pc:sldMkLst>
          <pc:docMk/>
          <pc:sldMk cId="3192059767" sldId="608"/>
        </pc:sldMkLst>
      </pc:sldChg>
      <pc:sldChg chg="add">
        <pc:chgData name="Cristian Chilipirea" userId="34ab170da5908fc4" providerId="LiveId" clId="{AE971FE4-E601-4FDC-9BC3-5629A4F3D5CD}" dt="2018-10-04T15:45:59.850" v="1194"/>
        <pc:sldMkLst>
          <pc:docMk/>
          <pc:sldMk cId="753373996" sldId="609"/>
        </pc:sldMkLst>
      </pc:sldChg>
      <pc:sldChg chg="add">
        <pc:chgData name="Cristian Chilipirea" userId="34ab170da5908fc4" providerId="LiveId" clId="{AE971FE4-E601-4FDC-9BC3-5629A4F3D5CD}" dt="2018-10-04T15:48:04.685" v="1195"/>
        <pc:sldMkLst>
          <pc:docMk/>
          <pc:sldMk cId="289251862" sldId="610"/>
        </pc:sldMkLst>
      </pc:sldChg>
      <pc:sldChg chg="modSp add ord">
        <pc:chgData name="Cristian Chilipirea" userId="34ab170da5908fc4" providerId="LiveId" clId="{AE971FE4-E601-4FDC-9BC3-5629A4F3D5CD}" dt="2018-10-04T15:49:12.957" v="1213" actId="6549"/>
        <pc:sldMkLst>
          <pc:docMk/>
          <pc:sldMk cId="2001622032" sldId="611"/>
        </pc:sldMkLst>
        <pc:spChg chg="mod">
          <ac:chgData name="Cristian Chilipirea" userId="34ab170da5908fc4" providerId="LiveId" clId="{AE971FE4-E601-4FDC-9BC3-5629A4F3D5CD}" dt="2018-10-04T15:49:11.906" v="1212" actId="6549"/>
          <ac:spMkLst>
            <pc:docMk/>
            <pc:sldMk cId="2001622032" sldId="611"/>
            <ac:spMk id="18" creationId="{444FCF6F-CE05-49D1-8D73-6511B9DFC35F}"/>
          </ac:spMkLst>
        </pc:spChg>
        <pc:spChg chg="mod">
          <ac:chgData name="Cristian Chilipirea" userId="34ab170da5908fc4" providerId="LiveId" clId="{AE971FE4-E601-4FDC-9BC3-5629A4F3D5CD}" dt="2018-10-04T15:49:12.957" v="1213" actId="6549"/>
          <ac:spMkLst>
            <pc:docMk/>
            <pc:sldMk cId="2001622032" sldId="611"/>
            <ac:spMk id="19" creationId="{761C4FCA-92BA-4BAE-9C65-2655E1AC95F5}"/>
          </ac:spMkLst>
        </pc:spChg>
        <pc:cxnChg chg="mod">
          <ac:chgData name="Cristian Chilipirea" userId="34ab170da5908fc4" providerId="LiveId" clId="{AE971FE4-E601-4FDC-9BC3-5629A4F3D5CD}" dt="2018-10-04T15:48:56.207" v="1210" actId="1076"/>
          <ac:cxnSpMkLst>
            <pc:docMk/>
            <pc:sldMk cId="2001622032" sldId="611"/>
            <ac:cxnSpMk id="13" creationId="{687ACFD2-E0EB-4801-A009-B9F98C307226}"/>
          </ac:cxnSpMkLst>
        </pc:cxnChg>
        <pc:cxnChg chg="mod">
          <ac:chgData name="Cristian Chilipirea" userId="34ab170da5908fc4" providerId="LiveId" clId="{AE971FE4-E601-4FDC-9BC3-5629A4F3D5CD}" dt="2018-10-04T15:49:07.070" v="1211" actId="1076"/>
          <ac:cxnSpMkLst>
            <pc:docMk/>
            <pc:sldMk cId="2001622032" sldId="611"/>
            <ac:cxnSpMk id="14" creationId="{DFD85EDB-FD96-4A16-89FF-2C7BEF5D109A}"/>
          </ac:cxnSpMkLst>
        </pc:cxnChg>
      </pc:sldChg>
      <pc:sldChg chg="modSp add">
        <pc:chgData name="Cristian Chilipirea" userId="34ab170da5908fc4" providerId="LiveId" clId="{AE971FE4-E601-4FDC-9BC3-5629A4F3D5CD}" dt="2018-10-04T15:48:43.369" v="1208" actId="20577"/>
        <pc:sldMkLst>
          <pc:docMk/>
          <pc:sldMk cId="672997639" sldId="612"/>
        </pc:sldMkLst>
        <pc:spChg chg="mod">
          <ac:chgData name="Cristian Chilipirea" userId="34ab170da5908fc4" providerId="LiveId" clId="{AE971FE4-E601-4FDC-9BC3-5629A4F3D5CD}" dt="2018-10-04T15:48:41.853" v="1207" actId="20577"/>
          <ac:spMkLst>
            <pc:docMk/>
            <pc:sldMk cId="672997639" sldId="612"/>
            <ac:spMk id="18" creationId="{444FCF6F-CE05-49D1-8D73-6511B9DFC35F}"/>
          </ac:spMkLst>
        </pc:spChg>
        <pc:spChg chg="mod">
          <ac:chgData name="Cristian Chilipirea" userId="34ab170da5908fc4" providerId="LiveId" clId="{AE971FE4-E601-4FDC-9BC3-5629A4F3D5CD}" dt="2018-10-04T15:48:43.369" v="1208" actId="20577"/>
          <ac:spMkLst>
            <pc:docMk/>
            <pc:sldMk cId="672997639" sldId="612"/>
            <ac:spMk id="19" creationId="{761C4FCA-92BA-4BAE-9C65-2655E1AC95F5}"/>
          </ac:spMkLst>
        </pc:spChg>
        <pc:cxnChg chg="mod">
          <ac:chgData name="Cristian Chilipirea" userId="34ab170da5908fc4" providerId="LiveId" clId="{AE971FE4-E601-4FDC-9BC3-5629A4F3D5CD}" dt="2018-10-04T15:48:33.486" v="1205" actId="1076"/>
          <ac:cxnSpMkLst>
            <pc:docMk/>
            <pc:sldMk cId="672997639" sldId="612"/>
            <ac:cxnSpMk id="13" creationId="{687ACFD2-E0EB-4801-A009-B9F98C307226}"/>
          </ac:cxnSpMkLst>
        </pc:cxnChg>
        <pc:cxnChg chg="mod">
          <ac:chgData name="Cristian Chilipirea" userId="34ab170da5908fc4" providerId="LiveId" clId="{AE971FE4-E601-4FDC-9BC3-5629A4F3D5CD}" dt="2018-10-04T15:48:38.115" v="1206" actId="1076"/>
          <ac:cxnSpMkLst>
            <pc:docMk/>
            <pc:sldMk cId="672997639" sldId="612"/>
            <ac:cxnSpMk id="14" creationId="{DFD85EDB-FD96-4A16-89FF-2C7BEF5D109A}"/>
          </ac:cxnSpMkLst>
        </pc:cxnChg>
      </pc:sldChg>
      <pc:sldChg chg="add">
        <pc:chgData name="Cristian Chilipirea" userId="34ab170da5908fc4" providerId="LiveId" clId="{AE971FE4-E601-4FDC-9BC3-5629A4F3D5CD}" dt="2018-10-04T15:48:51.704" v="1209"/>
        <pc:sldMkLst>
          <pc:docMk/>
          <pc:sldMk cId="239564760" sldId="613"/>
        </pc:sldMkLst>
      </pc:sldChg>
      <pc:sldChg chg="modSp add">
        <pc:chgData name="Cristian Chilipirea" userId="34ab170da5908fc4" providerId="LiveId" clId="{AE971FE4-E601-4FDC-9BC3-5629A4F3D5CD}" dt="2018-10-04T15:49:38.673" v="1219" actId="20577"/>
        <pc:sldMkLst>
          <pc:docMk/>
          <pc:sldMk cId="690094065" sldId="614"/>
        </pc:sldMkLst>
        <pc:spChg chg="mod">
          <ac:chgData name="Cristian Chilipirea" userId="34ab170da5908fc4" providerId="LiveId" clId="{AE971FE4-E601-4FDC-9BC3-5629A4F3D5CD}" dt="2018-10-04T15:49:38.673" v="1219" actId="20577"/>
          <ac:spMkLst>
            <pc:docMk/>
            <pc:sldMk cId="690094065" sldId="614"/>
            <ac:spMk id="6" creationId="{10B96608-BF92-4C55-AE99-5E9DF656041A}"/>
          </ac:spMkLst>
        </pc:spChg>
        <pc:cxnChg chg="mod">
          <ac:chgData name="Cristian Chilipirea" userId="34ab170da5908fc4" providerId="LiveId" clId="{AE971FE4-E601-4FDC-9BC3-5629A4F3D5CD}" dt="2018-10-04T15:49:23.171" v="1215" actId="1076"/>
          <ac:cxnSpMkLst>
            <pc:docMk/>
            <pc:sldMk cId="690094065" sldId="614"/>
            <ac:cxnSpMk id="13" creationId="{687ACFD2-E0EB-4801-A009-B9F98C307226}"/>
          </ac:cxnSpMkLst>
        </pc:cxnChg>
        <pc:cxnChg chg="mod">
          <ac:chgData name="Cristian Chilipirea" userId="34ab170da5908fc4" providerId="LiveId" clId="{AE971FE4-E601-4FDC-9BC3-5629A4F3D5CD}" dt="2018-10-04T15:49:27.827" v="1217" actId="1076"/>
          <ac:cxnSpMkLst>
            <pc:docMk/>
            <pc:sldMk cId="690094065" sldId="614"/>
            <ac:cxnSpMk id="14" creationId="{DFD85EDB-FD96-4A16-89FF-2C7BEF5D109A}"/>
          </ac:cxnSpMkLst>
        </pc:cxnChg>
      </pc:sldChg>
      <pc:sldChg chg="modSp add">
        <pc:chgData name="Cristian Chilipirea" userId="34ab170da5908fc4" providerId="LiveId" clId="{AE971FE4-E601-4FDC-9BC3-5629A4F3D5CD}" dt="2018-10-04T15:49:46.333" v="1221" actId="20577"/>
        <pc:sldMkLst>
          <pc:docMk/>
          <pc:sldMk cId="1398904006" sldId="615"/>
        </pc:sldMkLst>
        <pc:spChg chg="mod">
          <ac:chgData name="Cristian Chilipirea" userId="34ab170da5908fc4" providerId="LiveId" clId="{AE971FE4-E601-4FDC-9BC3-5629A4F3D5CD}" dt="2018-10-04T15:49:46.333" v="1221" actId="20577"/>
          <ac:spMkLst>
            <pc:docMk/>
            <pc:sldMk cId="1398904006" sldId="615"/>
            <ac:spMk id="6" creationId="{10B96608-BF92-4C55-AE99-5E9DF656041A}"/>
          </ac:spMkLst>
        </pc:spChg>
        <pc:cxnChg chg="mod">
          <ac:chgData name="Cristian Chilipirea" userId="34ab170da5908fc4" providerId="LiveId" clId="{AE971FE4-E601-4FDC-9BC3-5629A4F3D5CD}" dt="2018-10-04T15:49:43.878" v="1220" actId="1076"/>
          <ac:cxnSpMkLst>
            <pc:docMk/>
            <pc:sldMk cId="1398904006" sldId="615"/>
            <ac:cxnSpMk id="14" creationId="{DFD85EDB-FD96-4A16-89FF-2C7BEF5D109A}"/>
          </ac:cxnSpMkLst>
        </pc:cxnChg>
      </pc:sldChg>
      <pc:sldChg chg="addSp modSp add">
        <pc:chgData name="Cristian Chilipirea" userId="34ab170da5908fc4" providerId="LiveId" clId="{AE971FE4-E601-4FDC-9BC3-5629A4F3D5CD}" dt="2018-10-04T16:02:36.304" v="1238" actId="1076"/>
        <pc:sldMkLst>
          <pc:docMk/>
          <pc:sldMk cId="196940372" sldId="616"/>
        </pc:sldMkLst>
        <pc:spChg chg="add mod">
          <ac:chgData name="Cristian Chilipirea" userId="34ab170da5908fc4" providerId="LiveId" clId="{AE971FE4-E601-4FDC-9BC3-5629A4F3D5CD}" dt="2018-10-04T16:02:36.304" v="1238" actId="1076"/>
          <ac:spMkLst>
            <pc:docMk/>
            <pc:sldMk cId="196940372" sldId="616"/>
            <ac:spMk id="5" creationId="{48F4AD5C-C07D-4D1E-86C2-A623BB294346}"/>
          </ac:spMkLst>
        </pc:spChg>
      </pc:sldChg>
      <pc:sldChg chg="addSp modSp add">
        <pc:chgData name="Cristian Chilipirea" userId="34ab170da5908fc4" providerId="LiveId" clId="{AE971FE4-E601-4FDC-9BC3-5629A4F3D5CD}" dt="2018-10-05T08:35:06.657" v="1698" actId="14100"/>
        <pc:sldMkLst>
          <pc:docMk/>
          <pc:sldMk cId="1539260797" sldId="617"/>
        </pc:sldMkLst>
        <pc:spChg chg="mod">
          <ac:chgData name="Cristian Chilipirea" userId="34ab170da5908fc4" providerId="LiveId" clId="{AE971FE4-E601-4FDC-9BC3-5629A4F3D5CD}" dt="2018-10-04T16:25:14.163" v="1265" actId="20577"/>
          <ac:spMkLst>
            <pc:docMk/>
            <pc:sldMk cId="1539260797" sldId="617"/>
            <ac:spMk id="2" creationId="{B0F8045F-D2E2-4E31-A51B-741DA9153BC1}"/>
          </ac:spMkLst>
        </pc:spChg>
        <pc:spChg chg="mod">
          <ac:chgData name="Cristian Chilipirea" userId="34ab170da5908fc4" providerId="LiveId" clId="{AE971FE4-E601-4FDC-9BC3-5629A4F3D5CD}" dt="2018-10-05T08:34:54.187" v="1695" actId="6549"/>
          <ac:spMkLst>
            <pc:docMk/>
            <pc:sldMk cId="1539260797" sldId="617"/>
            <ac:spMk id="3" creationId="{C9E5606E-1CB0-45AE-8ED4-4072349B165D}"/>
          </ac:spMkLst>
        </pc:spChg>
        <pc:grpChg chg="add mod">
          <ac:chgData name="Cristian Chilipirea" userId="34ab170da5908fc4" providerId="LiveId" clId="{AE971FE4-E601-4FDC-9BC3-5629A4F3D5CD}" dt="2018-10-04T20:18:27.663" v="1377" actId="1076"/>
          <ac:grpSpMkLst>
            <pc:docMk/>
            <pc:sldMk cId="1539260797" sldId="617"/>
            <ac:grpSpMk id="5" creationId="{24F2C8C9-C546-44E8-BB95-EE9EBA71D1C2}"/>
          </ac:grpSpMkLst>
        </pc:grpChg>
        <pc:picChg chg="add mod">
          <ac:chgData name="Cristian Chilipirea" userId="34ab170da5908fc4" providerId="LiveId" clId="{AE971FE4-E601-4FDC-9BC3-5629A4F3D5CD}" dt="2018-10-05T08:35:06.657" v="1698" actId="14100"/>
          <ac:picMkLst>
            <pc:docMk/>
            <pc:sldMk cId="1539260797" sldId="617"/>
            <ac:picMk id="16" creationId="{84E4BE99-D99A-42E5-8DC8-9BB849216A21}"/>
          </ac:picMkLst>
        </pc:picChg>
      </pc:sldChg>
      <pc:sldChg chg="add">
        <pc:chgData name="Cristian Chilipirea" userId="34ab170da5908fc4" providerId="LiveId" clId="{AE971FE4-E601-4FDC-9BC3-5629A4F3D5CD}" dt="2018-10-04T20:19:29.176" v="1378"/>
        <pc:sldMkLst>
          <pc:docMk/>
          <pc:sldMk cId="3767050214" sldId="618"/>
        </pc:sldMkLst>
      </pc:sldChg>
      <pc:sldChg chg="addSp delSp modSp add ord modNotesTx">
        <pc:chgData name="Cristian Chilipirea" userId="34ab170da5908fc4" providerId="LiveId" clId="{AE971FE4-E601-4FDC-9BC3-5629A4F3D5CD}" dt="2018-10-05T08:27:21.338" v="1682" actId="20577"/>
        <pc:sldMkLst>
          <pc:docMk/>
          <pc:sldMk cId="1602396881" sldId="619"/>
        </pc:sldMkLst>
        <pc:spChg chg="mod">
          <ac:chgData name="Cristian Chilipirea" userId="34ab170da5908fc4" providerId="LiveId" clId="{AE971FE4-E601-4FDC-9BC3-5629A4F3D5CD}" dt="2018-10-05T08:24:37.022" v="1506" actId="6549"/>
          <ac:spMkLst>
            <pc:docMk/>
            <pc:sldMk cId="1602396881" sldId="619"/>
            <ac:spMk id="2" creationId="{B0F8045F-D2E2-4E31-A51B-741DA9153BC1}"/>
          </ac:spMkLst>
        </pc:spChg>
        <pc:spChg chg="del mod">
          <ac:chgData name="Cristian Chilipirea" userId="34ab170da5908fc4" providerId="LiveId" clId="{AE971FE4-E601-4FDC-9BC3-5629A4F3D5CD}" dt="2018-10-04T20:42:54.390" v="1384" actId="478"/>
          <ac:spMkLst>
            <pc:docMk/>
            <pc:sldMk cId="1602396881" sldId="619"/>
            <ac:spMk id="3" creationId="{C9E5606E-1CB0-45AE-8ED4-4072349B165D}"/>
          </ac:spMkLst>
        </pc:spChg>
        <pc:grpChg chg="del">
          <ac:chgData name="Cristian Chilipirea" userId="34ab170da5908fc4" providerId="LiveId" clId="{AE971FE4-E601-4FDC-9BC3-5629A4F3D5CD}" dt="2018-10-04T20:39:57.033" v="1380" actId="478"/>
          <ac:grpSpMkLst>
            <pc:docMk/>
            <pc:sldMk cId="1602396881" sldId="619"/>
            <ac:grpSpMk id="5" creationId="{24F2C8C9-C546-44E8-BB95-EE9EBA71D1C2}"/>
          </ac:grpSpMkLst>
        </pc:grpChg>
        <pc:picChg chg="del">
          <ac:chgData name="Cristian Chilipirea" userId="34ab170da5908fc4" providerId="LiveId" clId="{AE971FE4-E601-4FDC-9BC3-5629A4F3D5CD}" dt="2018-10-04T20:42:49.776" v="1383" actId="478"/>
          <ac:picMkLst>
            <pc:docMk/>
            <pc:sldMk cId="1602396881" sldId="619"/>
            <ac:picMk id="16" creationId="{84E4BE99-D99A-42E5-8DC8-9BB849216A21}"/>
          </ac:picMkLst>
        </pc:picChg>
        <pc:picChg chg="add del mod">
          <ac:chgData name="Cristian Chilipirea" userId="34ab170da5908fc4" providerId="LiveId" clId="{AE971FE4-E601-4FDC-9BC3-5629A4F3D5CD}" dt="2018-10-04T20:43:14.581" v="1386" actId="478"/>
          <ac:picMkLst>
            <pc:docMk/>
            <pc:sldMk cId="1602396881" sldId="619"/>
            <ac:picMk id="17" creationId="{2DC5C246-5C01-4099-AF90-C16589BDF12A}"/>
          </ac:picMkLst>
        </pc:picChg>
        <pc:picChg chg="add del mod">
          <ac:chgData name="Cristian Chilipirea" userId="34ab170da5908fc4" providerId="LiveId" clId="{AE971FE4-E601-4FDC-9BC3-5629A4F3D5CD}" dt="2018-10-04T20:57:49.206" v="1398" actId="478"/>
          <ac:picMkLst>
            <pc:docMk/>
            <pc:sldMk cId="1602396881" sldId="619"/>
            <ac:picMk id="19" creationId="{5D494919-AAA6-408B-BA65-783E57C7B0BC}"/>
          </ac:picMkLst>
        </pc:picChg>
        <pc:picChg chg="add mod ord">
          <ac:chgData name="Cristian Chilipirea" userId="34ab170da5908fc4" providerId="LiveId" clId="{AE971FE4-E601-4FDC-9BC3-5629A4F3D5CD}" dt="2018-10-04T20:58:10.418" v="1402" actId="1076"/>
          <ac:picMkLst>
            <pc:docMk/>
            <pc:sldMk cId="1602396881" sldId="619"/>
            <ac:picMk id="21" creationId="{31F7F7C2-A0AA-4DC2-B6C1-BFDE1D04F662}"/>
          </ac:picMkLst>
        </pc:picChg>
        <pc:picChg chg="add mod">
          <ac:chgData name="Cristian Chilipirea" userId="34ab170da5908fc4" providerId="LiveId" clId="{AE971FE4-E601-4FDC-9BC3-5629A4F3D5CD}" dt="2018-10-04T20:58:05.432" v="1400" actId="1076"/>
          <ac:picMkLst>
            <pc:docMk/>
            <pc:sldMk cId="1602396881" sldId="619"/>
            <ac:picMk id="23" creationId="{EE5873B9-F34C-45CC-841F-5B641AB00D30}"/>
          </ac:picMkLst>
        </pc:picChg>
      </pc:sldChg>
      <pc:sldChg chg="addSp delSp modSp add modNotesTx">
        <pc:chgData name="Cristian Chilipirea" userId="34ab170da5908fc4" providerId="LiveId" clId="{AE971FE4-E601-4FDC-9BC3-5629A4F3D5CD}" dt="2018-10-05T08:26:53.166" v="1583" actId="20577"/>
        <pc:sldMkLst>
          <pc:docMk/>
          <pc:sldMk cId="983254241" sldId="620"/>
        </pc:sldMkLst>
        <pc:spChg chg="mod">
          <ac:chgData name="Cristian Chilipirea" userId="34ab170da5908fc4" providerId="LiveId" clId="{AE971FE4-E601-4FDC-9BC3-5629A4F3D5CD}" dt="2018-10-05T08:24:21.626" v="1461" actId="20577"/>
          <ac:spMkLst>
            <pc:docMk/>
            <pc:sldMk cId="983254241" sldId="620"/>
            <ac:spMk id="2" creationId="{02B187E2-E616-44AA-8E0C-EB3ADDF9FE1C}"/>
          </ac:spMkLst>
        </pc:spChg>
        <pc:spChg chg="del">
          <ac:chgData name="Cristian Chilipirea" userId="34ab170da5908fc4" providerId="LiveId" clId="{AE971FE4-E601-4FDC-9BC3-5629A4F3D5CD}" dt="2018-10-05T08:21:41.317" v="1406" actId="931"/>
          <ac:spMkLst>
            <pc:docMk/>
            <pc:sldMk cId="983254241" sldId="620"/>
            <ac:spMk id="3" creationId="{92F14DE6-859D-4188-A78A-A4C80306A256}"/>
          </ac:spMkLst>
        </pc:spChg>
        <pc:spChg chg="add mod">
          <ac:chgData name="Cristian Chilipirea" userId="34ab170da5908fc4" providerId="LiveId" clId="{AE971FE4-E601-4FDC-9BC3-5629A4F3D5CD}" dt="2018-10-05T08:23:19.633" v="1420" actId="1076"/>
          <ac:spMkLst>
            <pc:docMk/>
            <pc:sldMk cId="983254241" sldId="620"/>
            <ac:spMk id="11" creationId="{A407CB4E-9199-4BD7-9253-E595DFF1CF57}"/>
          </ac:spMkLst>
        </pc:spChg>
        <pc:picChg chg="add mod">
          <ac:chgData name="Cristian Chilipirea" userId="34ab170da5908fc4" providerId="LiveId" clId="{AE971FE4-E601-4FDC-9BC3-5629A4F3D5CD}" dt="2018-10-05T08:21:44.825" v="1407" actId="1076"/>
          <ac:picMkLst>
            <pc:docMk/>
            <pc:sldMk cId="983254241" sldId="620"/>
            <ac:picMk id="6" creationId="{DB7A60C8-85D4-42AA-82AF-805D6F3850FE}"/>
          </ac:picMkLst>
        </pc:picChg>
        <pc:picChg chg="add mod">
          <ac:chgData name="Cristian Chilipirea" userId="34ab170da5908fc4" providerId="LiveId" clId="{AE971FE4-E601-4FDC-9BC3-5629A4F3D5CD}" dt="2018-10-05T08:22:06.772" v="1409" actId="1076"/>
          <ac:picMkLst>
            <pc:docMk/>
            <pc:sldMk cId="983254241" sldId="620"/>
            <ac:picMk id="8" creationId="{44CF74EF-5170-4662-98A2-64398048499B}"/>
          </ac:picMkLst>
        </pc:picChg>
        <pc:picChg chg="add mod">
          <ac:chgData name="Cristian Chilipirea" userId="34ab170da5908fc4" providerId="LiveId" clId="{AE971FE4-E601-4FDC-9BC3-5629A4F3D5CD}" dt="2018-10-05T08:23:08.070" v="1416" actId="14100"/>
          <ac:picMkLst>
            <pc:docMk/>
            <pc:sldMk cId="983254241" sldId="620"/>
            <ac:picMk id="10" creationId="{F0D7584C-86A6-4938-8718-C4EA448E951C}"/>
          </ac:picMkLst>
        </pc:picChg>
      </pc:sldChg>
      <pc:sldChg chg="addSp delSp modSp add">
        <pc:chgData name="Cristian Chilipirea" userId="34ab170da5908fc4" providerId="LiveId" clId="{AE971FE4-E601-4FDC-9BC3-5629A4F3D5CD}" dt="2018-10-05T08:26:23.569" v="1558" actId="20577"/>
        <pc:sldMkLst>
          <pc:docMk/>
          <pc:sldMk cId="1693112902" sldId="621"/>
        </pc:sldMkLst>
        <pc:spChg chg="mod">
          <ac:chgData name="Cristian Chilipirea" userId="34ab170da5908fc4" providerId="LiveId" clId="{AE971FE4-E601-4FDC-9BC3-5629A4F3D5CD}" dt="2018-10-05T08:26:23.569" v="1558" actId="20577"/>
          <ac:spMkLst>
            <pc:docMk/>
            <pc:sldMk cId="1693112902" sldId="621"/>
            <ac:spMk id="2" creationId="{677B85C4-3976-4151-B392-7DED9C4A96F0}"/>
          </ac:spMkLst>
        </pc:spChg>
        <pc:spChg chg="add del">
          <ac:chgData name="Cristian Chilipirea" userId="34ab170da5908fc4" providerId="LiveId" clId="{AE971FE4-E601-4FDC-9BC3-5629A4F3D5CD}" dt="2018-10-05T08:24:53.046" v="1509" actId="478"/>
          <ac:spMkLst>
            <pc:docMk/>
            <pc:sldMk cId="1693112902" sldId="621"/>
            <ac:spMk id="3" creationId="{A6F8815A-8B9B-43B0-8D71-ED23A32510D4}"/>
          </ac:spMkLst>
        </pc:spChg>
        <pc:spChg chg="add del">
          <ac:chgData name="Cristian Chilipirea" userId="34ab170da5908fc4" providerId="LiveId" clId="{AE971FE4-E601-4FDC-9BC3-5629A4F3D5CD}" dt="2018-10-05T08:24:50.295" v="1508"/>
          <ac:spMkLst>
            <pc:docMk/>
            <pc:sldMk cId="1693112902" sldId="621"/>
            <ac:spMk id="5" creationId="{3002FBF9-EF2B-4988-83E3-6BFD3CC5F6F9}"/>
          </ac:spMkLst>
        </pc:spChg>
        <pc:spChg chg="add mod">
          <ac:chgData name="Cristian Chilipirea" userId="34ab170da5908fc4" providerId="LiveId" clId="{AE971FE4-E601-4FDC-9BC3-5629A4F3D5CD}" dt="2018-10-05T08:26:14.230" v="1538" actId="20577"/>
          <ac:spMkLst>
            <pc:docMk/>
            <pc:sldMk cId="1693112902" sldId="621"/>
            <ac:spMk id="6" creationId="{D0F3E7D2-BF3E-4386-AA2A-55F6B9C3A0E9}"/>
          </ac:spMkLst>
        </pc:spChg>
      </pc:sldChg>
      <pc:sldChg chg="addSp delSp modSp add">
        <pc:chgData name="Cristian Chilipirea" userId="34ab170da5908fc4" providerId="LiveId" clId="{AE971FE4-E601-4FDC-9BC3-5629A4F3D5CD}" dt="2018-10-05T08:27:42.805" v="1686" actId="14100"/>
        <pc:sldMkLst>
          <pc:docMk/>
          <pc:sldMk cId="3591667173" sldId="622"/>
        </pc:sldMkLst>
        <pc:spChg chg="mod">
          <ac:chgData name="Cristian Chilipirea" userId="34ab170da5908fc4" providerId="LiveId" clId="{AE971FE4-E601-4FDC-9BC3-5629A4F3D5CD}" dt="2018-10-05T08:26:37.626" v="1579" actId="20577"/>
          <ac:spMkLst>
            <pc:docMk/>
            <pc:sldMk cId="3591667173" sldId="622"/>
            <ac:spMk id="2" creationId="{056CC90E-4F61-494B-ACAA-B5755CBE42F2}"/>
          </ac:spMkLst>
        </pc:spChg>
        <pc:spChg chg="del">
          <ac:chgData name="Cristian Chilipirea" userId="34ab170da5908fc4" providerId="LiveId" clId="{AE971FE4-E601-4FDC-9BC3-5629A4F3D5CD}" dt="2018-10-05T08:27:35.790" v="1683" actId="478"/>
          <ac:spMkLst>
            <pc:docMk/>
            <pc:sldMk cId="3591667173" sldId="622"/>
            <ac:spMk id="3" creationId="{789DF4F7-E348-43E9-85E2-8806C5D310A3}"/>
          </ac:spMkLst>
        </pc:spChg>
        <pc:spChg chg="add mod">
          <ac:chgData name="Cristian Chilipirea" userId="34ab170da5908fc4" providerId="LiveId" clId="{AE971FE4-E601-4FDC-9BC3-5629A4F3D5CD}" dt="2018-10-05T08:27:42.805" v="1686" actId="14100"/>
          <ac:spMkLst>
            <pc:docMk/>
            <pc:sldMk cId="3591667173" sldId="622"/>
            <ac:spMk id="5" creationId="{39279130-3079-4A94-A2F3-65841DF7F133}"/>
          </ac:spMkLst>
        </pc:spChg>
      </pc:sldChg>
      <pc:sldChg chg="addSp delSp modSp add">
        <pc:chgData name="Cristian Chilipirea" userId="34ab170da5908fc4" providerId="LiveId" clId="{AE971FE4-E601-4FDC-9BC3-5629A4F3D5CD}" dt="2018-10-05T08:51:28.081" v="1761" actId="1076"/>
        <pc:sldMkLst>
          <pc:docMk/>
          <pc:sldMk cId="3871055158" sldId="623"/>
        </pc:sldMkLst>
        <pc:spChg chg="mod">
          <ac:chgData name="Cristian Chilipirea" userId="34ab170da5908fc4" providerId="LiveId" clId="{AE971FE4-E601-4FDC-9BC3-5629A4F3D5CD}" dt="2018-10-05T08:49:44.311" v="1725" actId="20577"/>
          <ac:spMkLst>
            <pc:docMk/>
            <pc:sldMk cId="3871055158" sldId="623"/>
            <ac:spMk id="2" creationId="{52115EA3-378D-419B-BD59-46FA6FCA5D34}"/>
          </ac:spMkLst>
        </pc:spChg>
        <pc:spChg chg="del">
          <ac:chgData name="Cristian Chilipirea" userId="34ab170da5908fc4" providerId="LiveId" clId="{AE971FE4-E601-4FDC-9BC3-5629A4F3D5CD}" dt="2018-10-05T08:50:09.180" v="1726" actId="478"/>
          <ac:spMkLst>
            <pc:docMk/>
            <pc:sldMk cId="3871055158" sldId="623"/>
            <ac:spMk id="3" creationId="{68C38536-E5A2-424B-93AF-8FDC5CA4AACA}"/>
          </ac:spMkLst>
        </pc:spChg>
        <pc:spChg chg="add mod">
          <ac:chgData name="Cristian Chilipirea" userId="34ab170da5908fc4" providerId="LiveId" clId="{AE971FE4-E601-4FDC-9BC3-5629A4F3D5CD}" dt="2018-10-05T08:51:28.081" v="1761" actId="1076"/>
          <ac:spMkLst>
            <pc:docMk/>
            <pc:sldMk cId="3871055158" sldId="623"/>
            <ac:spMk id="5" creationId="{B4C35169-73D6-467C-83A9-398BBD7CD60A}"/>
          </ac:spMkLst>
        </pc:spChg>
        <pc:spChg chg="add">
          <ac:chgData name="Cristian Chilipirea" userId="34ab170da5908fc4" providerId="LiveId" clId="{AE971FE4-E601-4FDC-9BC3-5629A4F3D5CD}" dt="2018-10-05T08:51:10.538" v="1752"/>
          <ac:spMkLst>
            <pc:docMk/>
            <pc:sldMk cId="3871055158" sldId="623"/>
            <ac:spMk id="6" creationId="{AA99CF5C-C51C-47BA-B43B-9B5A8507792E}"/>
          </ac:spMkLst>
        </pc:spChg>
        <pc:spChg chg="add">
          <ac:chgData name="Cristian Chilipirea" userId="34ab170da5908fc4" providerId="LiveId" clId="{AE971FE4-E601-4FDC-9BC3-5629A4F3D5CD}" dt="2018-10-05T08:51:11.788" v="1753"/>
          <ac:spMkLst>
            <pc:docMk/>
            <pc:sldMk cId="3871055158" sldId="623"/>
            <ac:spMk id="7" creationId="{0CC0F52B-E809-47AD-BC51-4A779C3A9F5F}"/>
          </ac:spMkLst>
        </pc:spChg>
      </pc:sldChg>
      <pc:sldChg chg="addSp delSp modSp add">
        <pc:chgData name="Cristian Chilipirea" userId="34ab170da5908fc4" providerId="LiveId" clId="{AE971FE4-E601-4FDC-9BC3-5629A4F3D5CD}" dt="2018-10-05T08:55:49.061" v="1876" actId="1076"/>
        <pc:sldMkLst>
          <pc:docMk/>
          <pc:sldMk cId="1035402042" sldId="624"/>
        </pc:sldMkLst>
        <pc:spChg chg="mod">
          <ac:chgData name="Cristian Chilipirea" userId="34ab170da5908fc4" providerId="LiveId" clId="{AE971FE4-E601-4FDC-9BC3-5629A4F3D5CD}" dt="2018-10-05T08:53:22.068" v="1874" actId="6549"/>
          <ac:spMkLst>
            <pc:docMk/>
            <pc:sldMk cId="1035402042" sldId="624"/>
            <ac:spMk id="2" creationId="{53B358CF-D4C1-47E6-AC13-13EBA8BA6221}"/>
          </ac:spMkLst>
        </pc:spChg>
        <pc:spChg chg="del mod">
          <ac:chgData name="Cristian Chilipirea" userId="34ab170da5908fc4" providerId="LiveId" clId="{AE971FE4-E601-4FDC-9BC3-5629A4F3D5CD}" dt="2018-10-05T08:52:43.991" v="1826" actId="478"/>
          <ac:spMkLst>
            <pc:docMk/>
            <pc:sldMk cId="1035402042" sldId="624"/>
            <ac:spMk id="3" creationId="{279B1A5D-3400-42ED-92CA-CCB3065E8875}"/>
          </ac:spMkLst>
        </pc:spChg>
        <pc:spChg chg="add mod">
          <ac:chgData name="Cristian Chilipirea" userId="34ab170da5908fc4" providerId="LiveId" clId="{AE971FE4-E601-4FDC-9BC3-5629A4F3D5CD}" dt="2018-10-05T08:55:49.061" v="1876" actId="1076"/>
          <ac:spMkLst>
            <pc:docMk/>
            <pc:sldMk cId="1035402042" sldId="624"/>
            <ac:spMk id="5" creationId="{3D0824E7-5F37-4DEB-BE46-E83542AE3A31}"/>
          </ac:spMkLst>
        </pc:spChg>
        <pc:spChg chg="add del mod">
          <ac:chgData name="Cristian Chilipirea" userId="34ab170da5908fc4" providerId="LiveId" clId="{AE971FE4-E601-4FDC-9BC3-5629A4F3D5CD}" dt="2018-10-05T08:52:46.676" v="1827" actId="478"/>
          <ac:spMkLst>
            <pc:docMk/>
            <pc:sldMk cId="1035402042" sldId="624"/>
            <ac:spMk id="7" creationId="{3B14002E-1B97-4A26-8D10-A58F19E48E9F}"/>
          </ac:spMkLst>
        </pc:spChg>
      </pc:sldChg>
      <pc:sldChg chg="modSp add ord">
        <pc:chgData name="Cristian Chilipirea" userId="34ab170da5908fc4" providerId="LiveId" clId="{AE971FE4-E601-4FDC-9BC3-5629A4F3D5CD}" dt="2018-10-05T08:51:57.244" v="1821" actId="20577"/>
        <pc:sldMkLst>
          <pc:docMk/>
          <pc:sldMk cId="2430536616" sldId="625"/>
        </pc:sldMkLst>
        <pc:spChg chg="mod">
          <ac:chgData name="Cristian Chilipirea" userId="34ab170da5908fc4" providerId="LiveId" clId="{AE971FE4-E601-4FDC-9BC3-5629A4F3D5CD}" dt="2018-10-05T08:51:57.244" v="1821" actId="20577"/>
          <ac:spMkLst>
            <pc:docMk/>
            <pc:sldMk cId="2430536616" sldId="625"/>
            <ac:spMk id="2" creationId="{F44AF469-0428-4B36-B337-459EB5267A8F}"/>
          </ac:spMkLst>
        </pc:spChg>
      </pc:sldChg>
    </pc:docChg>
  </pc:docChgLst>
  <pc:docChgLst>
    <pc:chgData name="Cristian Chilipirea" userId="34ab170da5908fc4" providerId="LiveId" clId="{40ACB1C5-0B6B-4C4B-B64C-8C91579DB1E1}"/>
    <pc:docChg chg="undo custSel addSld delSld modSld sldOrd modMainMaster">
      <pc:chgData name="Cristian Chilipirea" userId="34ab170da5908fc4" providerId="LiveId" clId="{40ACB1C5-0B6B-4C4B-B64C-8C91579DB1E1}" dt="2018-10-02T22:34:22.788" v="1739" actId="2696"/>
      <pc:docMkLst>
        <pc:docMk/>
      </pc:docMkLst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0" sldId="485"/>
        </pc:sldMkLst>
        <pc:spChg chg="mod">
          <ac:chgData name="Cristian Chilipirea" userId="34ab170da5908fc4" providerId="LiveId" clId="{40ACB1C5-0B6B-4C4B-B64C-8C91579DB1E1}" dt="2018-09-26T21:56:11.618" v="595" actId="20577"/>
          <ac:spMkLst>
            <pc:docMk/>
            <pc:sldMk cId="0" sldId="485"/>
            <ac:spMk id="15363" creationId="{8AD4A1D2-344F-4CD3-949B-26BEB5FF75C3}"/>
          </ac:spMkLst>
        </pc:spChg>
      </pc:sldChg>
      <pc:sldChg chg="modSp add del modTransition">
        <pc:chgData name="Cristian Chilipirea" userId="34ab170da5908fc4" providerId="LiveId" clId="{40ACB1C5-0B6B-4C4B-B64C-8C91579DB1E1}" dt="2018-10-02T22:32:35.516" v="1699" actId="403"/>
        <pc:sldMkLst>
          <pc:docMk/>
          <pc:sldMk cId="1223463397" sldId="520"/>
        </pc:sldMkLst>
        <pc:spChg chg="mod">
          <ac:chgData name="Cristian Chilipirea" userId="34ab170da5908fc4" providerId="LiveId" clId="{40ACB1C5-0B6B-4C4B-B64C-8C91579DB1E1}" dt="2018-10-02T22:32:35.516" v="1699" actId="403"/>
          <ac:spMkLst>
            <pc:docMk/>
            <pc:sldMk cId="1223463397" sldId="520"/>
            <ac:spMk id="3" creationId="{CAF6333E-6CE6-40C7-B4C2-C508ECC74C81}"/>
          </ac:spMkLst>
        </pc:spChg>
      </pc:sldChg>
      <pc:sldChg chg="modSp add del modTransition">
        <pc:chgData name="Cristian Chilipirea" userId="34ab170da5908fc4" providerId="LiveId" clId="{40ACB1C5-0B6B-4C4B-B64C-8C91579DB1E1}" dt="2018-10-02T22:32:31.220" v="1697" actId="403"/>
        <pc:sldMkLst>
          <pc:docMk/>
          <pc:sldMk cId="2128174877" sldId="525"/>
        </pc:sldMkLst>
        <pc:spChg chg="mod">
          <ac:chgData name="Cristian Chilipirea" userId="34ab170da5908fc4" providerId="LiveId" clId="{40ACB1C5-0B6B-4C4B-B64C-8C91579DB1E1}" dt="2018-10-02T22:32:31.220" v="1697" actId="403"/>
          <ac:spMkLst>
            <pc:docMk/>
            <pc:sldMk cId="2128174877" sldId="525"/>
            <ac:spMk id="3" creationId="{CAF6333E-6CE6-40C7-B4C2-C508ECC74C81}"/>
          </ac:spMkLst>
        </pc:spChg>
      </pc:sldChg>
      <pc:sldChg chg="modSp add">
        <pc:chgData name="Cristian Chilipirea" userId="34ab170da5908fc4" providerId="LiveId" clId="{40ACB1C5-0B6B-4C4B-B64C-8C91579DB1E1}" dt="2018-10-02T22:33:54.761" v="1738" actId="20577"/>
        <pc:sldMkLst>
          <pc:docMk/>
          <pc:sldMk cId="2819740296" sldId="555"/>
        </pc:sldMkLst>
        <pc:spChg chg="mod">
          <ac:chgData name="Cristian Chilipirea" userId="34ab170da5908fc4" providerId="LiveId" clId="{40ACB1C5-0B6B-4C4B-B64C-8C91579DB1E1}" dt="2018-10-02T22:32:43.693" v="1707" actId="20577"/>
          <ac:spMkLst>
            <pc:docMk/>
            <pc:sldMk cId="2819740296" sldId="555"/>
            <ac:spMk id="2" creationId="{756317EE-1FA7-45AA-BF09-F92CA42BDD93}"/>
          </ac:spMkLst>
        </pc:spChg>
        <pc:spChg chg="mod">
          <ac:chgData name="Cristian Chilipirea" userId="34ab170da5908fc4" providerId="LiveId" clId="{40ACB1C5-0B6B-4C4B-B64C-8C91579DB1E1}" dt="2018-10-02T22:33:54.761" v="1738" actId="20577"/>
          <ac:spMkLst>
            <pc:docMk/>
            <pc:sldMk cId="2819740296" sldId="555"/>
            <ac:spMk id="3" creationId="{5A14C1F4-F0BE-4574-8BC1-C0AAD28D5DFD}"/>
          </ac:spMkLst>
        </pc:spChg>
      </pc:sldChg>
      <pc:sldChg chg="modSp add">
        <pc:chgData name="Cristian Chilipirea" userId="34ab170da5908fc4" providerId="LiveId" clId="{40ACB1C5-0B6B-4C4B-B64C-8C91579DB1E1}" dt="2018-10-02T22:33:05.050" v="1714" actId="20577"/>
        <pc:sldMkLst>
          <pc:docMk/>
          <pc:sldMk cId="2622810347" sldId="556"/>
        </pc:sldMkLst>
        <pc:spChg chg="mod">
          <ac:chgData name="Cristian Chilipirea" userId="34ab170da5908fc4" providerId="LiveId" clId="{40ACB1C5-0B6B-4C4B-B64C-8C91579DB1E1}" dt="2018-10-02T22:33:05.050" v="1714" actId="20577"/>
          <ac:spMkLst>
            <pc:docMk/>
            <pc:sldMk cId="2622810347" sldId="556"/>
            <ac:spMk id="3" creationId="{5A14C1F4-F0BE-4574-8BC1-C0AAD28D5DFD}"/>
          </ac:spMkLst>
        </pc:spChg>
      </pc:sldChg>
      <pc:sldMasterChg chg="modTransition modSldLayout">
        <pc:chgData name="Cristian Chilipirea" userId="34ab170da5908fc4" providerId="LiveId" clId="{40ACB1C5-0B6B-4C4B-B64C-8C91579DB1E1}" dt="2018-10-02T21:52:58.527" v="1095"/>
        <pc:sldMasterMkLst>
          <pc:docMk/>
          <pc:sldMasterMk cId="0" sldId="2147483661"/>
        </pc:sldMasterMkLst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635393719" sldId="2147483976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314545740" sldId="2147483977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764456477" sldId="2147483978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310983217" sldId="2147483979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750434662" sldId="2147483980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740172351" sldId="2147483981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14260995" sldId="2147483982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387053853" sldId="2147483983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202867552" sldId="2147483984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079532080" sldId="2147483985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88672095" sldId="2147483986"/>
          </pc:sldLayoutMkLst>
        </pc:sldLayoutChg>
      </pc:sldMasterChg>
    </pc:docChg>
  </pc:docChgLst>
  <pc:docChgLst>
    <pc:chgData name="Cristian Chilipirea" userId="34ab170da5908fc4" providerId="LiveId" clId="{CE557042-4695-4A63-ACA7-F23705E58EF6}"/>
    <pc:docChg chg="undo custSel addSld delSld modSld">
      <pc:chgData name="Cristian Chilipirea" userId="34ab170da5908fc4" providerId="LiveId" clId="{CE557042-4695-4A63-ACA7-F23705E58EF6}" dt="2019-10-11T06:45:02.764" v="3703" actId="6549"/>
      <pc:docMkLst>
        <pc:docMk/>
      </pc:docMkLst>
      <pc:sldChg chg="modSp add">
        <pc:chgData name="Cristian Chilipirea" userId="34ab170da5908fc4" providerId="LiveId" clId="{CE557042-4695-4A63-ACA7-F23705E58EF6}" dt="2019-09-29T13:54:32.290" v="18"/>
        <pc:sldMkLst>
          <pc:docMk/>
          <pc:sldMk cId="3711501159" sldId="265"/>
        </pc:sldMkLst>
        <pc:spChg chg="mod">
          <ac:chgData name="Cristian Chilipirea" userId="34ab170da5908fc4" providerId="LiveId" clId="{CE557042-4695-4A63-ACA7-F23705E58EF6}" dt="2019-09-29T13:54:32.290" v="18"/>
          <ac:spMkLst>
            <pc:docMk/>
            <pc:sldMk cId="3711501159" sldId="265"/>
            <ac:spMk id="5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10-11T06:02:28.351" v="135" actId="20577"/>
        <pc:sldMkLst>
          <pc:docMk/>
          <pc:sldMk cId="3297015760" sldId="266"/>
        </pc:sldMkLst>
        <pc:spChg chg="mod">
          <ac:chgData name="Cristian Chilipirea" userId="34ab170da5908fc4" providerId="LiveId" clId="{CE557042-4695-4A63-ACA7-F23705E58EF6}" dt="2019-10-11T06:02:28.351" v="135" actId="20577"/>
          <ac:spMkLst>
            <pc:docMk/>
            <pc:sldMk cId="3297015760" sldId="266"/>
            <ac:spMk id="2" creationId="{00000000-0000-0000-0000-000000000000}"/>
          </ac:spMkLst>
        </pc:spChg>
        <pc:spChg chg="mod">
          <ac:chgData name="Cristian Chilipirea" userId="34ab170da5908fc4" providerId="LiveId" clId="{CE557042-4695-4A63-ACA7-F23705E58EF6}" dt="2019-09-29T13:54:32.290" v="18"/>
          <ac:spMkLst>
            <pc:docMk/>
            <pc:sldMk cId="3297015760" sldId="266"/>
            <ac:spMk id="5" creationId="{00000000-0000-0000-0000-000000000000}"/>
          </ac:spMkLst>
        </pc:spChg>
        <pc:cxnChg chg="mod">
          <ac:chgData name="Cristian Chilipirea" userId="34ab170da5908fc4" providerId="LiveId" clId="{CE557042-4695-4A63-ACA7-F23705E58EF6}" dt="2019-10-11T06:02:24.239" v="119" actId="20577"/>
          <ac:cxnSpMkLst>
            <pc:docMk/>
            <pc:sldMk cId="3297015760" sldId="266"/>
            <ac:cxnSpMk id="7" creationId="{00000000-0000-0000-0000-000000000000}"/>
          </ac:cxnSpMkLst>
        </pc:cxnChg>
      </pc:sldChg>
      <pc:sldChg chg="modSp add">
        <pc:chgData name="Cristian Chilipirea" userId="34ab170da5908fc4" providerId="LiveId" clId="{CE557042-4695-4A63-ACA7-F23705E58EF6}" dt="2019-10-11T06:06:02.934" v="410" actId="20577"/>
        <pc:sldMkLst>
          <pc:docMk/>
          <pc:sldMk cId="2107408995" sldId="267"/>
        </pc:sldMkLst>
        <pc:spChg chg="mod">
          <ac:chgData name="Cristian Chilipirea" userId="34ab170da5908fc4" providerId="LiveId" clId="{CE557042-4695-4A63-ACA7-F23705E58EF6}" dt="2019-10-11T06:06:02.934" v="410" actId="20577"/>
          <ac:spMkLst>
            <pc:docMk/>
            <pc:sldMk cId="2107408995" sldId="267"/>
            <ac:spMk id="2" creationId="{00000000-0000-0000-0000-000000000000}"/>
          </ac:spMkLst>
        </pc:spChg>
        <pc:spChg chg="mod">
          <ac:chgData name="Cristian Chilipirea" userId="34ab170da5908fc4" providerId="LiveId" clId="{CE557042-4695-4A63-ACA7-F23705E58EF6}" dt="2019-09-29T13:54:32.290" v="18"/>
          <ac:spMkLst>
            <pc:docMk/>
            <pc:sldMk cId="2107408995" sldId="267"/>
            <ac:spMk id="5" creationId="{00000000-0000-0000-0000-000000000000}"/>
          </ac:spMkLst>
        </pc:spChg>
        <pc:cxnChg chg="mod">
          <ac:chgData name="Cristian Chilipirea" userId="34ab170da5908fc4" providerId="LiveId" clId="{CE557042-4695-4A63-ACA7-F23705E58EF6}" dt="2019-10-11T06:05:03.616" v="246" actId="20577"/>
          <ac:cxnSpMkLst>
            <pc:docMk/>
            <pc:sldMk cId="2107408995" sldId="267"/>
            <ac:cxnSpMk id="7" creationId="{00000000-0000-0000-0000-000000000000}"/>
          </ac:cxnSpMkLst>
        </pc:cxnChg>
      </pc:sldChg>
      <pc:sldChg chg="modSp add">
        <pc:chgData name="Cristian Chilipirea" userId="34ab170da5908fc4" providerId="LiveId" clId="{CE557042-4695-4A63-ACA7-F23705E58EF6}" dt="2019-10-11T06:32:19.235" v="1843" actId="20577"/>
        <pc:sldMkLst>
          <pc:docMk/>
          <pc:sldMk cId="1364477702" sldId="268"/>
        </pc:sldMkLst>
        <pc:spChg chg="mod">
          <ac:chgData name="Cristian Chilipirea" userId="34ab170da5908fc4" providerId="LiveId" clId="{CE557042-4695-4A63-ACA7-F23705E58EF6}" dt="2019-10-11T06:32:19.235" v="1843" actId="20577"/>
          <ac:spMkLst>
            <pc:docMk/>
            <pc:sldMk cId="1364477702" sldId="268"/>
            <ac:spMk id="2" creationId="{00000000-0000-0000-0000-000000000000}"/>
          </ac:spMkLst>
        </pc:spChg>
        <pc:spChg chg="mod">
          <ac:chgData name="Cristian Chilipirea" userId="34ab170da5908fc4" providerId="LiveId" clId="{CE557042-4695-4A63-ACA7-F23705E58EF6}" dt="2019-09-29T13:57:48.941" v="22"/>
          <ac:spMkLst>
            <pc:docMk/>
            <pc:sldMk cId="1364477702" sldId="268"/>
            <ac:spMk id="5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09-29T13:54:32.290" v="18"/>
        <pc:sldMkLst>
          <pc:docMk/>
          <pc:sldMk cId="1780056908" sldId="269"/>
        </pc:sldMkLst>
        <pc:spChg chg="mod">
          <ac:chgData name="Cristian Chilipirea" userId="34ab170da5908fc4" providerId="LiveId" clId="{CE557042-4695-4A63-ACA7-F23705E58EF6}" dt="2019-09-29T13:54:32.290" v="18"/>
          <ac:spMkLst>
            <pc:docMk/>
            <pc:sldMk cId="1780056908" sldId="269"/>
            <ac:spMk id="5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10-11T06:04:35.463" v="245" actId="403"/>
        <pc:sldMkLst>
          <pc:docMk/>
          <pc:sldMk cId="84768117" sldId="270"/>
        </pc:sldMkLst>
        <pc:spChg chg="mod">
          <ac:chgData name="Cristian Chilipirea" userId="34ab170da5908fc4" providerId="LiveId" clId="{CE557042-4695-4A63-ACA7-F23705E58EF6}" dt="2019-10-11T06:04:35.463" v="245" actId="403"/>
          <ac:spMkLst>
            <pc:docMk/>
            <pc:sldMk cId="84768117" sldId="270"/>
            <ac:spMk id="2" creationId="{00000000-0000-0000-0000-000000000000}"/>
          </ac:spMkLst>
        </pc:spChg>
        <pc:spChg chg="mod">
          <ac:chgData name="Cristian Chilipirea" userId="34ab170da5908fc4" providerId="LiveId" clId="{CE557042-4695-4A63-ACA7-F23705E58EF6}" dt="2019-09-29T13:54:32.290" v="18"/>
          <ac:spMkLst>
            <pc:docMk/>
            <pc:sldMk cId="84768117" sldId="270"/>
            <ac:spMk id="5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10-11T06:06:29.173" v="455" actId="403"/>
        <pc:sldMkLst>
          <pc:docMk/>
          <pc:sldMk cId="4067493894" sldId="271"/>
        </pc:sldMkLst>
        <pc:spChg chg="mod">
          <ac:chgData name="Cristian Chilipirea" userId="34ab170da5908fc4" providerId="LiveId" clId="{CE557042-4695-4A63-ACA7-F23705E58EF6}" dt="2019-10-11T06:06:29.173" v="455" actId="403"/>
          <ac:spMkLst>
            <pc:docMk/>
            <pc:sldMk cId="4067493894" sldId="271"/>
            <ac:spMk id="2" creationId="{00000000-0000-0000-0000-000000000000}"/>
          </ac:spMkLst>
        </pc:spChg>
        <pc:spChg chg="mod">
          <ac:chgData name="Cristian Chilipirea" userId="34ab170da5908fc4" providerId="LiveId" clId="{CE557042-4695-4A63-ACA7-F23705E58EF6}" dt="2019-09-29T13:54:32.290" v="18"/>
          <ac:spMkLst>
            <pc:docMk/>
            <pc:sldMk cId="4067493894" sldId="271"/>
            <ac:spMk id="5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10-11T06:07:52.948" v="742" actId="20577"/>
        <pc:sldMkLst>
          <pc:docMk/>
          <pc:sldMk cId="2975649019" sldId="272"/>
        </pc:sldMkLst>
        <pc:spChg chg="mod">
          <ac:chgData name="Cristian Chilipirea" userId="34ab170da5908fc4" providerId="LiveId" clId="{CE557042-4695-4A63-ACA7-F23705E58EF6}" dt="2019-10-11T06:07:52.948" v="742" actId="20577"/>
          <ac:spMkLst>
            <pc:docMk/>
            <pc:sldMk cId="2975649019" sldId="272"/>
            <ac:spMk id="2" creationId="{00000000-0000-0000-0000-000000000000}"/>
          </ac:spMkLst>
        </pc:spChg>
        <pc:spChg chg="mod">
          <ac:chgData name="Cristian Chilipirea" userId="34ab170da5908fc4" providerId="LiveId" clId="{CE557042-4695-4A63-ACA7-F23705E58EF6}" dt="2019-09-29T13:54:32.290" v="18"/>
          <ac:spMkLst>
            <pc:docMk/>
            <pc:sldMk cId="2975649019" sldId="272"/>
            <ac:spMk id="5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09-29T13:54:32.290" v="18"/>
        <pc:sldMkLst>
          <pc:docMk/>
          <pc:sldMk cId="2601522414" sldId="273"/>
        </pc:sldMkLst>
        <pc:spChg chg="mod">
          <ac:chgData name="Cristian Chilipirea" userId="34ab170da5908fc4" providerId="LiveId" clId="{CE557042-4695-4A63-ACA7-F23705E58EF6}" dt="2019-09-29T13:54:32.290" v="18"/>
          <ac:spMkLst>
            <pc:docMk/>
            <pc:sldMk cId="2601522414" sldId="273"/>
            <ac:spMk id="5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09-29T13:54:32.290" v="18"/>
        <pc:sldMkLst>
          <pc:docMk/>
          <pc:sldMk cId="3433072720" sldId="274"/>
        </pc:sldMkLst>
        <pc:spChg chg="mod">
          <ac:chgData name="Cristian Chilipirea" userId="34ab170da5908fc4" providerId="LiveId" clId="{CE557042-4695-4A63-ACA7-F23705E58EF6}" dt="2019-09-29T13:54:32.290" v="18"/>
          <ac:spMkLst>
            <pc:docMk/>
            <pc:sldMk cId="3433072720" sldId="274"/>
            <ac:spMk id="5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09-29T13:54:32.290" v="18"/>
        <pc:sldMkLst>
          <pc:docMk/>
          <pc:sldMk cId="2396273423" sldId="275"/>
        </pc:sldMkLst>
        <pc:spChg chg="mod">
          <ac:chgData name="Cristian Chilipirea" userId="34ab170da5908fc4" providerId="LiveId" clId="{CE557042-4695-4A63-ACA7-F23705E58EF6}" dt="2019-09-29T13:54:32.290" v="18"/>
          <ac:spMkLst>
            <pc:docMk/>
            <pc:sldMk cId="2396273423" sldId="275"/>
            <ac:spMk id="5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09-29T13:54:32.290" v="18"/>
        <pc:sldMkLst>
          <pc:docMk/>
          <pc:sldMk cId="381877495" sldId="276"/>
        </pc:sldMkLst>
        <pc:spChg chg="mod">
          <ac:chgData name="Cristian Chilipirea" userId="34ab170da5908fc4" providerId="LiveId" clId="{CE557042-4695-4A63-ACA7-F23705E58EF6}" dt="2019-09-29T13:54:32.290" v="18"/>
          <ac:spMkLst>
            <pc:docMk/>
            <pc:sldMk cId="381877495" sldId="276"/>
            <ac:spMk id="5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09-29T13:54:32.290" v="18"/>
        <pc:sldMkLst>
          <pc:docMk/>
          <pc:sldMk cId="984057953" sldId="277"/>
        </pc:sldMkLst>
        <pc:spChg chg="mod">
          <ac:chgData name="Cristian Chilipirea" userId="34ab170da5908fc4" providerId="LiveId" clId="{CE557042-4695-4A63-ACA7-F23705E58EF6}" dt="2019-09-29T13:54:32.290" v="18"/>
          <ac:spMkLst>
            <pc:docMk/>
            <pc:sldMk cId="984057953" sldId="277"/>
            <ac:spMk id="5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09-29T13:54:32.290" v="18"/>
        <pc:sldMkLst>
          <pc:docMk/>
          <pc:sldMk cId="3336851457" sldId="278"/>
        </pc:sldMkLst>
        <pc:spChg chg="mod">
          <ac:chgData name="Cristian Chilipirea" userId="34ab170da5908fc4" providerId="LiveId" clId="{CE557042-4695-4A63-ACA7-F23705E58EF6}" dt="2019-09-29T13:54:32.290" v="18"/>
          <ac:spMkLst>
            <pc:docMk/>
            <pc:sldMk cId="3336851457" sldId="278"/>
            <ac:spMk id="5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10-11T06:23:00.535" v="760" actId="20577"/>
        <pc:sldMkLst>
          <pc:docMk/>
          <pc:sldMk cId="2784953624" sldId="279"/>
        </pc:sldMkLst>
        <pc:spChg chg="mod">
          <ac:chgData name="Cristian Chilipirea" userId="34ab170da5908fc4" providerId="LiveId" clId="{CE557042-4695-4A63-ACA7-F23705E58EF6}" dt="2019-10-11T06:23:00.535" v="760" actId="20577"/>
          <ac:spMkLst>
            <pc:docMk/>
            <pc:sldMk cId="2784953624" sldId="279"/>
            <ac:spMk id="2" creationId="{00000000-0000-0000-0000-000000000000}"/>
          </ac:spMkLst>
        </pc:spChg>
        <pc:spChg chg="mod">
          <ac:chgData name="Cristian Chilipirea" userId="34ab170da5908fc4" providerId="LiveId" clId="{CE557042-4695-4A63-ACA7-F23705E58EF6}" dt="2019-09-29T13:54:32.290" v="18"/>
          <ac:spMkLst>
            <pc:docMk/>
            <pc:sldMk cId="2784953624" sldId="279"/>
            <ac:spMk id="5" creationId="{00000000-0000-0000-0000-000000000000}"/>
          </ac:spMkLst>
        </pc:spChg>
        <pc:spChg chg="mod">
          <ac:chgData name="Cristian Chilipirea" userId="34ab170da5908fc4" providerId="LiveId" clId="{CE557042-4695-4A63-ACA7-F23705E58EF6}" dt="2019-10-11T06:09:06.078" v="756" actId="20577"/>
          <ac:spMkLst>
            <pc:docMk/>
            <pc:sldMk cId="2784953624" sldId="279"/>
            <ac:spMk id="6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10-11T06:26:15.235" v="913" actId="114"/>
        <pc:sldMkLst>
          <pc:docMk/>
          <pc:sldMk cId="3340506315" sldId="280"/>
        </pc:sldMkLst>
        <pc:spChg chg="mod">
          <ac:chgData name="Cristian Chilipirea" userId="34ab170da5908fc4" providerId="LiveId" clId="{CE557042-4695-4A63-ACA7-F23705E58EF6}" dt="2019-10-11T06:23:45.268" v="838" actId="113"/>
          <ac:spMkLst>
            <pc:docMk/>
            <pc:sldMk cId="3340506315" sldId="280"/>
            <ac:spMk id="2" creationId="{00000000-0000-0000-0000-000000000000}"/>
          </ac:spMkLst>
        </pc:spChg>
        <pc:spChg chg="mod">
          <ac:chgData name="Cristian Chilipirea" userId="34ab170da5908fc4" providerId="LiveId" clId="{CE557042-4695-4A63-ACA7-F23705E58EF6}" dt="2019-10-11T06:26:12.547" v="912" actId="114"/>
          <ac:spMkLst>
            <pc:docMk/>
            <pc:sldMk cId="3340506315" sldId="280"/>
            <ac:spMk id="3" creationId="{00000000-0000-0000-0000-000000000000}"/>
          </ac:spMkLst>
        </pc:spChg>
        <pc:spChg chg="mod">
          <ac:chgData name="Cristian Chilipirea" userId="34ab170da5908fc4" providerId="LiveId" clId="{CE557042-4695-4A63-ACA7-F23705E58EF6}" dt="2019-09-29T13:54:32.290" v="18"/>
          <ac:spMkLst>
            <pc:docMk/>
            <pc:sldMk cId="3340506315" sldId="280"/>
            <ac:spMk id="5" creationId="{00000000-0000-0000-0000-000000000000}"/>
          </ac:spMkLst>
        </pc:spChg>
        <pc:spChg chg="mod">
          <ac:chgData name="Cristian Chilipirea" userId="34ab170da5908fc4" providerId="LiveId" clId="{CE557042-4695-4A63-ACA7-F23705E58EF6}" dt="2019-10-11T06:26:15.235" v="913" actId="114"/>
          <ac:spMkLst>
            <pc:docMk/>
            <pc:sldMk cId="3340506315" sldId="280"/>
            <ac:spMk id="15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10-11T06:28:05.511" v="1189" actId="20577"/>
        <pc:sldMkLst>
          <pc:docMk/>
          <pc:sldMk cId="661216774" sldId="281"/>
        </pc:sldMkLst>
        <pc:spChg chg="mod">
          <ac:chgData name="Cristian Chilipirea" userId="34ab170da5908fc4" providerId="LiveId" clId="{CE557042-4695-4A63-ACA7-F23705E58EF6}" dt="2019-09-29T13:54:32.290" v="18"/>
          <ac:spMkLst>
            <pc:docMk/>
            <pc:sldMk cId="661216774" sldId="281"/>
            <ac:spMk id="5" creationId="{00000000-0000-0000-0000-000000000000}"/>
          </ac:spMkLst>
        </pc:spChg>
        <pc:spChg chg="mod">
          <ac:chgData name="Cristian Chilipirea" userId="34ab170da5908fc4" providerId="LiveId" clId="{CE557042-4695-4A63-ACA7-F23705E58EF6}" dt="2019-10-11T06:28:01.975" v="1183" actId="20577"/>
          <ac:spMkLst>
            <pc:docMk/>
            <pc:sldMk cId="661216774" sldId="281"/>
            <ac:spMk id="10" creationId="{00000000-0000-0000-0000-000000000000}"/>
          </ac:spMkLst>
        </pc:spChg>
        <pc:spChg chg="mod">
          <ac:chgData name="Cristian Chilipirea" userId="34ab170da5908fc4" providerId="LiveId" clId="{CE557042-4695-4A63-ACA7-F23705E58EF6}" dt="2019-10-11T06:28:05.511" v="1189" actId="20577"/>
          <ac:spMkLst>
            <pc:docMk/>
            <pc:sldMk cId="661216774" sldId="281"/>
            <ac:spMk id="11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10-10T17:09:48.930" v="52"/>
        <pc:sldMkLst>
          <pc:docMk/>
          <pc:sldMk cId="345241012" sldId="282"/>
        </pc:sldMkLst>
        <pc:spChg chg="mod">
          <ac:chgData name="Cristian Chilipirea" userId="34ab170da5908fc4" providerId="LiveId" clId="{CE557042-4695-4A63-ACA7-F23705E58EF6}" dt="2019-10-10T17:09:48.930" v="52"/>
          <ac:spMkLst>
            <pc:docMk/>
            <pc:sldMk cId="345241012" sldId="282"/>
            <ac:spMk id="121" creationId="{00000000-0000-0000-0000-000000000000}"/>
          </ac:spMkLst>
        </pc:spChg>
      </pc:sldChg>
      <pc:sldChg chg="modSp add del">
        <pc:chgData name="Cristian Chilipirea" userId="34ab170da5908fc4" providerId="LiveId" clId="{CE557042-4695-4A63-ACA7-F23705E58EF6}" dt="2019-10-10T16:57:57.123" v="46" actId="2696"/>
        <pc:sldMkLst>
          <pc:docMk/>
          <pc:sldMk cId="1567154557" sldId="282"/>
        </pc:sldMkLst>
        <pc:spChg chg="mod">
          <ac:chgData name="Cristian Chilipirea" userId="34ab170da5908fc4" providerId="LiveId" clId="{CE557042-4695-4A63-ACA7-F23705E58EF6}" dt="2019-09-29T13:54:32.290" v="18"/>
          <ac:spMkLst>
            <pc:docMk/>
            <pc:sldMk cId="1567154557" sldId="282"/>
            <ac:spMk id="5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10-11T06:44:04.650" v="3699" actId="20577"/>
        <pc:sldMkLst>
          <pc:docMk/>
          <pc:sldMk cId="180954688" sldId="283"/>
        </pc:sldMkLst>
        <pc:spChg chg="mod">
          <ac:chgData name="Cristian Chilipirea" userId="34ab170da5908fc4" providerId="LiveId" clId="{CE557042-4695-4A63-ACA7-F23705E58EF6}" dt="2019-10-11T06:44:04.650" v="3699" actId="20577"/>
          <ac:spMkLst>
            <pc:docMk/>
            <pc:sldMk cId="180954688" sldId="283"/>
            <ac:spMk id="2" creationId="{00000000-0000-0000-0000-000000000000}"/>
          </ac:spMkLst>
        </pc:spChg>
        <pc:spChg chg="mod">
          <ac:chgData name="Cristian Chilipirea" userId="34ab170da5908fc4" providerId="LiveId" clId="{CE557042-4695-4A63-ACA7-F23705E58EF6}" dt="2019-10-10T17:09:48.930" v="52"/>
          <ac:spMkLst>
            <pc:docMk/>
            <pc:sldMk cId="180954688" sldId="283"/>
            <ac:spMk id="121" creationId="{00000000-0000-0000-0000-000000000000}"/>
          </ac:spMkLst>
        </pc:spChg>
      </pc:sldChg>
      <pc:sldChg chg="modSp">
        <pc:chgData name="Cristian Chilipirea" userId="34ab170da5908fc4" providerId="LiveId" clId="{CE557042-4695-4A63-ACA7-F23705E58EF6}" dt="2019-10-11T06:45:02.764" v="3703" actId="6549"/>
        <pc:sldMkLst>
          <pc:docMk/>
          <pc:sldMk cId="0" sldId="485"/>
        </pc:sldMkLst>
        <pc:spChg chg="mod">
          <ac:chgData name="Cristian Chilipirea" userId="34ab170da5908fc4" providerId="LiveId" clId="{CE557042-4695-4A63-ACA7-F23705E58EF6}" dt="2019-10-11T06:45:02.764" v="3703" actId="6549"/>
          <ac:spMkLst>
            <pc:docMk/>
            <pc:sldMk cId="0" sldId="485"/>
            <ac:spMk id="7" creationId="{33846C0F-435A-4FA1-85D8-3361AE4E90B6}"/>
          </ac:spMkLst>
        </pc:spChg>
        <pc:spChg chg="mod">
          <ac:chgData name="Cristian Chilipirea" userId="34ab170da5908fc4" providerId="LiveId" clId="{CE557042-4695-4A63-ACA7-F23705E58EF6}" dt="2019-09-29T13:51:29.068" v="0"/>
          <ac:spMkLst>
            <pc:docMk/>
            <pc:sldMk cId="0" sldId="485"/>
            <ac:spMk id="15361" creationId="{B7373C27-AE51-474E-BA1F-0C5F0233AACE}"/>
          </ac:spMkLst>
        </pc:spChg>
      </pc:sldChg>
      <pc:sldChg chg="addSp delSp modSp">
        <pc:chgData name="Cristian Chilipirea" userId="34ab170da5908fc4" providerId="LiveId" clId="{CE557042-4695-4A63-ACA7-F23705E58EF6}" dt="2019-09-29T13:52:13.981" v="17" actId="1076"/>
        <pc:sldMkLst>
          <pc:docMk/>
          <pc:sldMk cId="1859369173" sldId="486"/>
        </pc:sldMkLst>
        <pc:spChg chg="del">
          <ac:chgData name="Cristian Chilipirea" userId="34ab170da5908fc4" providerId="LiveId" clId="{CE557042-4695-4A63-ACA7-F23705E58EF6}" dt="2019-09-29T13:51:52.927" v="2"/>
          <ac:spMkLst>
            <pc:docMk/>
            <pc:sldMk cId="1859369173" sldId="486"/>
            <ac:spMk id="3" creationId="{41AF562F-45AD-409E-9306-E92815CA9836}"/>
          </ac:spMkLst>
        </pc:spChg>
        <pc:spChg chg="mod">
          <ac:chgData name="Cristian Chilipirea" userId="34ab170da5908fc4" providerId="LiveId" clId="{CE557042-4695-4A63-ACA7-F23705E58EF6}" dt="2019-09-29T13:52:13.981" v="17" actId="1076"/>
          <ac:spMkLst>
            <pc:docMk/>
            <pc:sldMk cId="1859369173" sldId="486"/>
            <ac:spMk id="5" creationId="{9C13EE14-199C-4E93-BE72-DD0CC9E55C26}"/>
          </ac:spMkLst>
        </pc:spChg>
        <pc:picChg chg="del">
          <ac:chgData name="Cristian Chilipirea" userId="34ab170da5908fc4" providerId="LiveId" clId="{CE557042-4695-4A63-ACA7-F23705E58EF6}" dt="2019-09-29T13:51:52.434" v="1" actId="478"/>
          <ac:picMkLst>
            <pc:docMk/>
            <pc:sldMk cId="1859369173" sldId="486"/>
            <ac:picMk id="6" creationId="{EB5FA9DB-F4AE-4E05-A34B-567C19EC030A}"/>
          </ac:picMkLst>
        </pc:picChg>
        <pc:picChg chg="add mod">
          <ac:chgData name="Cristian Chilipirea" userId="34ab170da5908fc4" providerId="LiveId" clId="{CE557042-4695-4A63-ACA7-F23705E58EF6}" dt="2019-09-29T13:52:00.083" v="7" actId="1076"/>
          <ac:picMkLst>
            <pc:docMk/>
            <pc:sldMk cId="1859369173" sldId="486"/>
            <ac:picMk id="8" creationId="{2B87C48C-79C1-4EA6-90E7-763E59DF8B33}"/>
          </ac:picMkLst>
        </pc:picChg>
      </pc:sldChg>
      <pc:sldChg chg="del">
        <pc:chgData name="Cristian Chilipirea" userId="34ab170da5908fc4" providerId="LiveId" clId="{CE557042-4695-4A63-ACA7-F23705E58EF6}" dt="2019-10-10T16:36:58.541" v="27" actId="2696"/>
        <pc:sldMkLst>
          <pc:docMk/>
          <pc:sldMk cId="2046833590" sldId="487"/>
        </pc:sldMkLst>
      </pc:sldChg>
      <pc:sldChg chg="del">
        <pc:chgData name="Cristian Chilipirea" userId="34ab170da5908fc4" providerId="LiveId" clId="{CE557042-4695-4A63-ACA7-F23705E58EF6}" dt="2019-10-10T16:36:59.152" v="28" actId="2696"/>
        <pc:sldMkLst>
          <pc:docMk/>
          <pc:sldMk cId="3111916491" sldId="488"/>
        </pc:sldMkLst>
      </pc:sldChg>
      <pc:sldChg chg="del">
        <pc:chgData name="Cristian Chilipirea" userId="34ab170da5908fc4" providerId="LiveId" clId="{CE557042-4695-4A63-ACA7-F23705E58EF6}" dt="2019-10-10T16:36:59.582" v="29" actId="2696"/>
        <pc:sldMkLst>
          <pc:docMk/>
          <pc:sldMk cId="184279659" sldId="489"/>
        </pc:sldMkLst>
      </pc:sldChg>
      <pc:sldChg chg="modSp">
        <pc:chgData name="Cristian Chilipirea" userId="34ab170da5908fc4" providerId="LiveId" clId="{CE557042-4695-4A63-ACA7-F23705E58EF6}" dt="2019-10-11T06:01:07.568" v="54" actId="20577"/>
        <pc:sldMkLst>
          <pc:docMk/>
          <pc:sldMk cId="3494373042" sldId="490"/>
        </pc:sldMkLst>
        <pc:spChg chg="mod">
          <ac:chgData name="Cristian Chilipirea" userId="34ab170da5908fc4" providerId="LiveId" clId="{CE557042-4695-4A63-ACA7-F23705E58EF6}" dt="2019-10-11T06:01:07.568" v="54" actId="20577"/>
          <ac:spMkLst>
            <pc:docMk/>
            <pc:sldMk cId="3494373042" sldId="490"/>
            <ac:spMk id="5" creationId="{8B03F253-2EC1-42D3-AE86-C8142D1C0A9C}"/>
          </ac:spMkLst>
        </pc:spChg>
      </pc:sldChg>
      <pc:sldChg chg="del">
        <pc:chgData name="Cristian Chilipirea" userId="34ab170da5908fc4" providerId="LiveId" clId="{CE557042-4695-4A63-ACA7-F23705E58EF6}" dt="2019-10-10T16:37:09.470" v="31" actId="2696"/>
        <pc:sldMkLst>
          <pc:docMk/>
          <pc:sldMk cId="118488536" sldId="491"/>
        </pc:sldMkLst>
      </pc:sldChg>
      <pc:sldChg chg="del">
        <pc:chgData name="Cristian Chilipirea" userId="34ab170da5908fc4" providerId="LiveId" clId="{CE557042-4695-4A63-ACA7-F23705E58EF6}" dt="2019-10-10T16:37:44.175" v="32" actId="2696"/>
        <pc:sldMkLst>
          <pc:docMk/>
          <pc:sldMk cId="2754820762" sldId="492"/>
        </pc:sldMkLst>
      </pc:sldChg>
      <pc:sldChg chg="del">
        <pc:chgData name="Cristian Chilipirea" userId="34ab170da5908fc4" providerId="LiveId" clId="{CE557042-4695-4A63-ACA7-F23705E58EF6}" dt="2019-10-10T16:39:32.387" v="33" actId="2696"/>
        <pc:sldMkLst>
          <pc:docMk/>
          <pc:sldMk cId="1323553963" sldId="494"/>
        </pc:sldMkLst>
      </pc:sldChg>
      <pc:sldChg chg="del">
        <pc:chgData name="Cristian Chilipirea" userId="34ab170da5908fc4" providerId="LiveId" clId="{CE557042-4695-4A63-ACA7-F23705E58EF6}" dt="2019-10-10T16:41:04.551" v="34" actId="2696"/>
        <pc:sldMkLst>
          <pc:docMk/>
          <pc:sldMk cId="859150669" sldId="495"/>
        </pc:sldMkLst>
      </pc:sldChg>
      <pc:sldChg chg="del">
        <pc:chgData name="Cristian Chilipirea" userId="34ab170da5908fc4" providerId="LiveId" clId="{CE557042-4695-4A63-ACA7-F23705E58EF6}" dt="2019-10-10T16:41:05.897" v="35" actId="2696"/>
        <pc:sldMkLst>
          <pc:docMk/>
          <pc:sldMk cId="210996156" sldId="496"/>
        </pc:sldMkLst>
      </pc:sldChg>
      <pc:sldChg chg="del">
        <pc:chgData name="Cristian Chilipirea" userId="34ab170da5908fc4" providerId="LiveId" clId="{CE557042-4695-4A63-ACA7-F23705E58EF6}" dt="2019-10-10T16:52:09.891" v="36" actId="2696"/>
        <pc:sldMkLst>
          <pc:docMk/>
          <pc:sldMk cId="157214092" sldId="498"/>
        </pc:sldMkLst>
      </pc:sldChg>
      <pc:sldChg chg="del">
        <pc:chgData name="Cristian Chilipirea" userId="34ab170da5908fc4" providerId="LiveId" clId="{CE557042-4695-4A63-ACA7-F23705E58EF6}" dt="2019-10-10T16:52:10.792" v="37" actId="2696"/>
        <pc:sldMkLst>
          <pc:docMk/>
          <pc:sldMk cId="2930811727" sldId="499"/>
        </pc:sldMkLst>
      </pc:sldChg>
      <pc:sldChg chg="del">
        <pc:chgData name="Cristian Chilipirea" userId="34ab170da5908fc4" providerId="LiveId" clId="{CE557042-4695-4A63-ACA7-F23705E58EF6}" dt="2019-10-10T16:52:26.971" v="38" actId="2696"/>
        <pc:sldMkLst>
          <pc:docMk/>
          <pc:sldMk cId="2400726107" sldId="500"/>
        </pc:sldMkLst>
      </pc:sldChg>
      <pc:sldChg chg="del">
        <pc:chgData name="Cristian Chilipirea" userId="34ab170da5908fc4" providerId="LiveId" clId="{CE557042-4695-4A63-ACA7-F23705E58EF6}" dt="2019-10-10T16:52:31.830" v="39" actId="2696"/>
        <pc:sldMkLst>
          <pc:docMk/>
          <pc:sldMk cId="1673350809" sldId="501"/>
        </pc:sldMkLst>
      </pc:sldChg>
      <pc:sldChg chg="del">
        <pc:chgData name="Cristian Chilipirea" userId="34ab170da5908fc4" providerId="LiveId" clId="{CE557042-4695-4A63-ACA7-F23705E58EF6}" dt="2019-10-10T16:52:33.540" v="40" actId="2696"/>
        <pc:sldMkLst>
          <pc:docMk/>
          <pc:sldMk cId="2361252702" sldId="502"/>
        </pc:sldMkLst>
      </pc:sldChg>
      <pc:sldChg chg="del">
        <pc:chgData name="Cristian Chilipirea" userId="34ab170da5908fc4" providerId="LiveId" clId="{CE557042-4695-4A63-ACA7-F23705E58EF6}" dt="2019-10-10T16:52:56.200" v="41" actId="2696"/>
        <pc:sldMkLst>
          <pc:docMk/>
          <pc:sldMk cId="4235873676" sldId="503"/>
        </pc:sldMkLst>
      </pc:sldChg>
      <pc:sldChg chg="del">
        <pc:chgData name="Cristian Chilipirea" userId="34ab170da5908fc4" providerId="LiveId" clId="{CE557042-4695-4A63-ACA7-F23705E58EF6}" dt="2019-10-10T16:52:58.668" v="42" actId="2696"/>
        <pc:sldMkLst>
          <pc:docMk/>
          <pc:sldMk cId="2879178227" sldId="504"/>
        </pc:sldMkLst>
      </pc:sldChg>
      <pc:sldChg chg="del">
        <pc:chgData name="Cristian Chilipirea" userId="34ab170da5908fc4" providerId="LiveId" clId="{CE557042-4695-4A63-ACA7-F23705E58EF6}" dt="2019-10-10T16:54:08.048" v="43" actId="2696"/>
        <pc:sldMkLst>
          <pc:docMk/>
          <pc:sldMk cId="3845255705" sldId="507"/>
        </pc:sldMkLst>
      </pc:sldChg>
      <pc:sldChg chg="del">
        <pc:chgData name="Cristian Chilipirea" userId="34ab170da5908fc4" providerId="LiveId" clId="{CE557042-4695-4A63-ACA7-F23705E58EF6}" dt="2019-10-10T16:54:08.722" v="44" actId="2696"/>
        <pc:sldMkLst>
          <pc:docMk/>
          <pc:sldMk cId="3698613006" sldId="508"/>
        </pc:sldMkLst>
      </pc:sldChg>
      <pc:sldChg chg="del">
        <pc:chgData name="Cristian Chilipirea" userId="34ab170da5908fc4" providerId="LiveId" clId="{CE557042-4695-4A63-ACA7-F23705E58EF6}" dt="2019-10-10T16:54:09.325" v="45" actId="2696"/>
        <pc:sldMkLst>
          <pc:docMk/>
          <pc:sldMk cId="1809781364" sldId="509"/>
        </pc:sldMkLst>
      </pc:sldChg>
      <pc:sldChg chg="del">
        <pc:chgData name="Cristian Chilipirea" userId="34ab170da5908fc4" providerId="LiveId" clId="{CE557042-4695-4A63-ACA7-F23705E58EF6}" dt="2019-09-29T14:01:33.659" v="26" actId="2696"/>
        <pc:sldMkLst>
          <pc:docMk/>
          <pc:sldMk cId="2926484174" sldId="510"/>
        </pc:sldMkLst>
      </pc:sldChg>
      <pc:sldChg chg="del">
        <pc:chgData name="Cristian Chilipirea" userId="34ab170da5908fc4" providerId="LiveId" clId="{CE557042-4695-4A63-ACA7-F23705E58EF6}" dt="2019-09-29T13:59:44.340" v="25" actId="2696"/>
        <pc:sldMkLst>
          <pc:docMk/>
          <pc:sldMk cId="3423039249" sldId="513"/>
        </pc:sldMkLst>
      </pc:sldChg>
      <pc:sldChg chg="del">
        <pc:chgData name="Cristian Chilipirea" userId="34ab170da5908fc4" providerId="LiveId" clId="{CE557042-4695-4A63-ACA7-F23705E58EF6}" dt="2019-09-29T13:54:44.966" v="19" actId="2696"/>
        <pc:sldMkLst>
          <pc:docMk/>
          <pc:sldMk cId="2902329319" sldId="514"/>
        </pc:sldMkLst>
      </pc:sldChg>
      <pc:sldChg chg="modSp add">
        <pc:chgData name="Cristian Chilipirea" userId="34ab170da5908fc4" providerId="LiveId" clId="{CE557042-4695-4A63-ACA7-F23705E58EF6}" dt="2019-10-11T06:35:01.234" v="2269" actId="20577"/>
        <pc:sldMkLst>
          <pc:docMk/>
          <pc:sldMk cId="3922813023" sldId="516"/>
        </pc:sldMkLst>
        <pc:spChg chg="mod">
          <ac:chgData name="Cristian Chilipirea" userId="34ab170da5908fc4" providerId="LiveId" clId="{CE557042-4695-4A63-ACA7-F23705E58EF6}" dt="2019-09-29T13:56:32.625" v="20"/>
          <ac:spMkLst>
            <pc:docMk/>
            <pc:sldMk cId="3922813023" sldId="516"/>
            <ac:spMk id="5" creationId="{00000000-0000-0000-0000-000000000000}"/>
          </ac:spMkLst>
        </pc:spChg>
        <pc:spChg chg="mod">
          <ac:chgData name="Cristian Chilipirea" userId="34ab170da5908fc4" providerId="LiveId" clId="{CE557042-4695-4A63-ACA7-F23705E58EF6}" dt="2019-10-11T06:34:19.714" v="2117" actId="20577"/>
          <ac:spMkLst>
            <pc:docMk/>
            <pc:sldMk cId="3922813023" sldId="516"/>
            <ac:spMk id="30" creationId="{00000000-0000-0000-0000-000000000000}"/>
          </ac:spMkLst>
        </pc:spChg>
        <pc:spChg chg="mod">
          <ac:chgData name="Cristian Chilipirea" userId="34ab170da5908fc4" providerId="LiveId" clId="{CE557042-4695-4A63-ACA7-F23705E58EF6}" dt="2019-10-11T06:34:38.399" v="2203" actId="20577"/>
          <ac:spMkLst>
            <pc:docMk/>
            <pc:sldMk cId="3922813023" sldId="516"/>
            <ac:spMk id="34" creationId="{00000000-0000-0000-0000-000000000000}"/>
          </ac:spMkLst>
        </pc:spChg>
        <pc:spChg chg="mod">
          <ac:chgData name="Cristian Chilipirea" userId="34ab170da5908fc4" providerId="LiveId" clId="{CE557042-4695-4A63-ACA7-F23705E58EF6}" dt="2019-10-11T06:35:01.234" v="2269" actId="20577"/>
          <ac:spMkLst>
            <pc:docMk/>
            <pc:sldMk cId="3922813023" sldId="516"/>
            <ac:spMk id="36" creationId="{00000000-0000-0000-0000-000000000000}"/>
          </ac:spMkLst>
        </pc:spChg>
        <pc:cxnChg chg="mod">
          <ac:chgData name="Cristian Chilipirea" userId="34ab170da5908fc4" providerId="LiveId" clId="{CE557042-4695-4A63-ACA7-F23705E58EF6}" dt="2019-10-11T06:34:59.835" v="2259" actId="20577"/>
          <ac:cxnSpMkLst>
            <pc:docMk/>
            <pc:sldMk cId="3922813023" sldId="516"/>
            <ac:cxnSpMk id="37" creationId="{00000000-0000-0000-0000-000000000000}"/>
          </ac:cxnSpMkLst>
        </pc:cxnChg>
      </pc:sldChg>
      <pc:sldChg chg="modSp add">
        <pc:chgData name="Cristian Chilipirea" userId="34ab170da5908fc4" providerId="LiveId" clId="{CE557042-4695-4A63-ACA7-F23705E58EF6}" dt="2019-10-11T06:38:20.943" v="2828" actId="20577"/>
        <pc:sldMkLst>
          <pc:docMk/>
          <pc:sldMk cId="1220652165" sldId="517"/>
        </pc:sldMkLst>
        <pc:spChg chg="mod">
          <ac:chgData name="Cristian Chilipirea" userId="34ab170da5908fc4" providerId="LiveId" clId="{CE557042-4695-4A63-ACA7-F23705E58EF6}" dt="2019-10-11T06:38:20.943" v="2828" actId="20577"/>
          <ac:spMkLst>
            <pc:docMk/>
            <pc:sldMk cId="1220652165" sldId="517"/>
            <ac:spMk id="4" creationId="{00000000-0000-0000-0000-000000000000}"/>
          </ac:spMkLst>
        </pc:spChg>
        <pc:spChg chg="mod">
          <ac:chgData name="Cristian Chilipirea" userId="34ab170da5908fc4" providerId="LiveId" clId="{CE557042-4695-4A63-ACA7-F23705E58EF6}" dt="2019-09-29T13:56:32.625" v="20"/>
          <ac:spMkLst>
            <pc:docMk/>
            <pc:sldMk cId="1220652165" sldId="517"/>
            <ac:spMk id="5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10-11T06:34:10.187" v="2098" actId="20577"/>
        <pc:sldMkLst>
          <pc:docMk/>
          <pc:sldMk cId="2866610940" sldId="518"/>
        </pc:sldMkLst>
        <pc:spChg chg="mod">
          <ac:chgData name="Cristian Chilipirea" userId="34ab170da5908fc4" providerId="LiveId" clId="{CE557042-4695-4A63-ACA7-F23705E58EF6}" dt="2019-09-29T13:56:52.084" v="21"/>
          <ac:spMkLst>
            <pc:docMk/>
            <pc:sldMk cId="2866610940" sldId="518"/>
            <ac:spMk id="5" creationId="{00000000-0000-0000-0000-000000000000}"/>
          </ac:spMkLst>
        </pc:spChg>
        <pc:spChg chg="mod">
          <ac:chgData name="Cristian Chilipirea" userId="34ab170da5908fc4" providerId="LiveId" clId="{CE557042-4695-4A63-ACA7-F23705E58EF6}" dt="2019-10-11T06:32:35.391" v="1873" actId="20577"/>
          <ac:spMkLst>
            <pc:docMk/>
            <pc:sldMk cId="2866610940" sldId="518"/>
            <ac:spMk id="6" creationId="{00000000-0000-0000-0000-000000000000}"/>
          </ac:spMkLst>
        </pc:spChg>
        <pc:spChg chg="mod">
          <ac:chgData name="Cristian Chilipirea" userId="34ab170da5908fc4" providerId="LiveId" clId="{CE557042-4695-4A63-ACA7-F23705E58EF6}" dt="2019-10-11T06:33:40.539" v="2011" actId="113"/>
          <ac:spMkLst>
            <pc:docMk/>
            <pc:sldMk cId="2866610940" sldId="518"/>
            <ac:spMk id="36" creationId="{00000000-0000-0000-0000-000000000000}"/>
          </ac:spMkLst>
        </pc:spChg>
        <pc:spChg chg="mod">
          <ac:chgData name="Cristian Chilipirea" userId="34ab170da5908fc4" providerId="LiveId" clId="{CE557042-4695-4A63-ACA7-F23705E58EF6}" dt="2019-10-11T06:32:42.527" v="1889" actId="20577"/>
          <ac:spMkLst>
            <pc:docMk/>
            <pc:sldMk cId="2866610940" sldId="518"/>
            <ac:spMk id="39" creationId="{00000000-0000-0000-0000-000000000000}"/>
          </ac:spMkLst>
        </pc:spChg>
        <pc:spChg chg="mod">
          <ac:chgData name="Cristian Chilipirea" userId="34ab170da5908fc4" providerId="LiveId" clId="{CE557042-4695-4A63-ACA7-F23705E58EF6}" dt="2019-10-11T06:33:47.386" v="2029" actId="20577"/>
          <ac:spMkLst>
            <pc:docMk/>
            <pc:sldMk cId="2866610940" sldId="518"/>
            <ac:spMk id="42" creationId="{00000000-0000-0000-0000-000000000000}"/>
          </ac:spMkLst>
        </pc:spChg>
        <pc:spChg chg="mod">
          <ac:chgData name="Cristian Chilipirea" userId="34ab170da5908fc4" providerId="LiveId" clId="{CE557042-4695-4A63-ACA7-F23705E58EF6}" dt="2019-10-11T06:34:10.187" v="2098" actId="20577"/>
          <ac:spMkLst>
            <pc:docMk/>
            <pc:sldMk cId="2866610940" sldId="518"/>
            <ac:spMk id="46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10-11T06:28:34.667" v="1225" actId="20577"/>
        <pc:sldMkLst>
          <pc:docMk/>
          <pc:sldMk cId="1199585032" sldId="519"/>
        </pc:sldMkLst>
        <pc:spChg chg="mod">
          <ac:chgData name="Cristian Chilipirea" userId="34ab170da5908fc4" providerId="LiveId" clId="{CE557042-4695-4A63-ACA7-F23705E58EF6}" dt="2019-10-11T06:28:34.667" v="1225" actId="20577"/>
          <ac:spMkLst>
            <pc:docMk/>
            <pc:sldMk cId="1199585032" sldId="519"/>
            <ac:spMk id="3" creationId="{00000000-0000-0000-0000-000000000000}"/>
          </ac:spMkLst>
        </pc:spChg>
        <pc:spChg chg="mod">
          <ac:chgData name="Cristian Chilipirea" userId="34ab170da5908fc4" providerId="LiveId" clId="{CE557042-4695-4A63-ACA7-F23705E58EF6}" dt="2019-09-29T13:57:48.941" v="22"/>
          <ac:spMkLst>
            <pc:docMk/>
            <pc:sldMk cId="1199585032" sldId="519"/>
            <ac:spMk id="5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10-11T06:29:34.308" v="1317" actId="6549"/>
        <pc:sldMkLst>
          <pc:docMk/>
          <pc:sldMk cId="390149499" sldId="520"/>
        </pc:sldMkLst>
        <pc:spChg chg="mod">
          <ac:chgData name="Cristian Chilipirea" userId="34ab170da5908fc4" providerId="LiveId" clId="{CE557042-4695-4A63-ACA7-F23705E58EF6}" dt="2019-10-11T06:29:34.308" v="1317" actId="6549"/>
          <ac:spMkLst>
            <pc:docMk/>
            <pc:sldMk cId="390149499" sldId="520"/>
            <ac:spMk id="3" creationId="{00000000-0000-0000-0000-000000000000}"/>
          </ac:spMkLst>
        </pc:spChg>
        <pc:spChg chg="mod">
          <ac:chgData name="Cristian Chilipirea" userId="34ab170da5908fc4" providerId="LiveId" clId="{CE557042-4695-4A63-ACA7-F23705E58EF6}" dt="2019-09-29T13:57:48.941" v="22"/>
          <ac:spMkLst>
            <pc:docMk/>
            <pc:sldMk cId="390149499" sldId="520"/>
            <ac:spMk id="5" creationId="{00000000-0000-0000-0000-000000000000}"/>
          </ac:spMkLst>
        </pc:spChg>
        <pc:spChg chg="mod">
          <ac:chgData name="Cristian Chilipirea" userId="34ab170da5908fc4" providerId="LiveId" clId="{CE557042-4695-4A63-ACA7-F23705E58EF6}" dt="2019-10-11T06:29:12.583" v="1312" actId="20577"/>
          <ac:spMkLst>
            <pc:docMk/>
            <pc:sldMk cId="390149499" sldId="520"/>
            <ac:spMk id="7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09-29T13:57:48.941" v="22"/>
        <pc:sldMkLst>
          <pc:docMk/>
          <pc:sldMk cId="1621293653" sldId="521"/>
        </pc:sldMkLst>
        <pc:spChg chg="mod">
          <ac:chgData name="Cristian Chilipirea" userId="34ab170da5908fc4" providerId="LiveId" clId="{CE557042-4695-4A63-ACA7-F23705E58EF6}" dt="2019-09-29T13:57:48.941" v="22"/>
          <ac:spMkLst>
            <pc:docMk/>
            <pc:sldMk cId="1621293653" sldId="521"/>
            <ac:spMk id="5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10-11T06:30:12.331" v="1415" actId="20577"/>
        <pc:sldMkLst>
          <pc:docMk/>
          <pc:sldMk cId="1526405040" sldId="522"/>
        </pc:sldMkLst>
        <pc:spChg chg="mod">
          <ac:chgData name="Cristian Chilipirea" userId="34ab170da5908fc4" providerId="LiveId" clId="{CE557042-4695-4A63-ACA7-F23705E58EF6}" dt="2019-10-11T06:30:12.331" v="1415" actId="20577"/>
          <ac:spMkLst>
            <pc:docMk/>
            <pc:sldMk cId="1526405040" sldId="522"/>
            <ac:spMk id="2" creationId="{00000000-0000-0000-0000-000000000000}"/>
          </ac:spMkLst>
        </pc:spChg>
        <pc:spChg chg="mod">
          <ac:chgData name="Cristian Chilipirea" userId="34ab170da5908fc4" providerId="LiveId" clId="{CE557042-4695-4A63-ACA7-F23705E58EF6}" dt="2019-09-29T13:57:48.941" v="22"/>
          <ac:spMkLst>
            <pc:docMk/>
            <pc:sldMk cId="1526405040" sldId="522"/>
            <ac:spMk id="5" creationId="{00000000-0000-0000-0000-000000000000}"/>
          </ac:spMkLst>
        </pc:spChg>
      </pc:sldChg>
      <pc:sldChg chg="add">
        <pc:chgData name="Cristian Chilipirea" userId="34ab170da5908fc4" providerId="LiveId" clId="{CE557042-4695-4A63-ACA7-F23705E58EF6}" dt="2019-10-10T17:08:54.343" v="47"/>
        <pc:sldMkLst>
          <pc:docMk/>
          <pc:sldMk cId="671905697" sldId="523"/>
        </pc:sldMkLst>
      </pc:sldChg>
      <pc:sldChg chg="modSp add">
        <pc:chgData name="Cristian Chilipirea" userId="34ab170da5908fc4" providerId="LiveId" clId="{CE557042-4695-4A63-ACA7-F23705E58EF6}" dt="2019-10-10T17:08:57.903" v="50"/>
        <pc:sldMkLst>
          <pc:docMk/>
          <pc:sldMk cId="714783468" sldId="524"/>
        </pc:sldMkLst>
        <pc:spChg chg="mod">
          <ac:chgData name="Cristian Chilipirea" userId="34ab170da5908fc4" providerId="LiveId" clId="{CE557042-4695-4A63-ACA7-F23705E58EF6}" dt="2019-10-10T17:08:57.903" v="50"/>
          <ac:spMkLst>
            <pc:docMk/>
            <pc:sldMk cId="714783468" sldId="524"/>
            <ac:spMk id="5" creationId="{00000000-0000-0000-0000-000000000000}"/>
          </ac:spMkLst>
        </pc:spChg>
      </pc:sldChg>
      <pc:sldChg chg="add del">
        <pc:chgData name="Cristian Chilipirea" userId="34ab170da5908fc4" providerId="LiveId" clId="{CE557042-4695-4A63-ACA7-F23705E58EF6}" dt="2019-10-10T17:08:57.260" v="49" actId="2696"/>
        <pc:sldMkLst>
          <pc:docMk/>
          <pc:sldMk cId="1366568836" sldId="524"/>
        </pc:sldMkLst>
      </pc:sldChg>
      <pc:sldChg chg="modSp add">
        <pc:chgData name="Cristian Chilipirea" userId="34ab170da5908fc4" providerId="LiveId" clId="{CE557042-4695-4A63-ACA7-F23705E58EF6}" dt="2019-10-11T06:40:31.087" v="3128" actId="20577"/>
        <pc:sldMkLst>
          <pc:docMk/>
          <pc:sldMk cId="3171028621" sldId="525"/>
        </pc:sldMkLst>
        <pc:spChg chg="mod">
          <ac:chgData name="Cristian Chilipirea" userId="34ab170da5908fc4" providerId="LiveId" clId="{CE557042-4695-4A63-ACA7-F23705E58EF6}" dt="2019-10-11T06:40:31.087" v="3128" actId="20577"/>
          <ac:spMkLst>
            <pc:docMk/>
            <pc:sldMk cId="3171028621" sldId="525"/>
            <ac:spMk id="2" creationId="{00000000-0000-0000-0000-000000000000}"/>
          </ac:spMkLst>
        </pc:spChg>
        <pc:spChg chg="mod">
          <ac:chgData name="Cristian Chilipirea" userId="34ab170da5908fc4" providerId="LiveId" clId="{CE557042-4695-4A63-ACA7-F23705E58EF6}" dt="2019-10-10T17:08:57.903" v="50"/>
          <ac:spMkLst>
            <pc:docMk/>
            <pc:sldMk cId="3171028621" sldId="525"/>
            <ac:spMk id="5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10-11T06:42:33.623" v="3504" actId="20577"/>
        <pc:sldMkLst>
          <pc:docMk/>
          <pc:sldMk cId="1540235998" sldId="526"/>
        </pc:sldMkLst>
        <pc:spChg chg="mod">
          <ac:chgData name="Cristian Chilipirea" userId="34ab170da5908fc4" providerId="LiveId" clId="{CE557042-4695-4A63-ACA7-F23705E58EF6}" dt="2019-10-11T06:42:33.623" v="3504" actId="20577"/>
          <ac:spMkLst>
            <pc:docMk/>
            <pc:sldMk cId="1540235998" sldId="526"/>
            <ac:spMk id="2" creationId="{00000000-0000-0000-0000-000000000000}"/>
          </ac:spMkLst>
        </pc:spChg>
        <pc:spChg chg="mod">
          <ac:chgData name="Cristian Chilipirea" userId="34ab170da5908fc4" providerId="LiveId" clId="{CE557042-4695-4A63-ACA7-F23705E58EF6}" dt="2019-10-11T06:41:34.207" v="3300" actId="20577"/>
          <ac:spMkLst>
            <pc:docMk/>
            <pc:sldMk cId="1540235998" sldId="526"/>
            <ac:spMk id="3" creationId="{00000000-0000-0000-0000-000000000000}"/>
          </ac:spMkLst>
        </pc:spChg>
        <pc:spChg chg="mod">
          <ac:chgData name="Cristian Chilipirea" userId="34ab170da5908fc4" providerId="LiveId" clId="{CE557042-4695-4A63-ACA7-F23705E58EF6}" dt="2019-10-10T17:08:57.903" v="50"/>
          <ac:spMkLst>
            <pc:docMk/>
            <pc:sldMk cId="1540235998" sldId="526"/>
            <ac:spMk id="5" creationId="{00000000-0000-0000-0000-000000000000}"/>
          </ac:spMkLst>
        </pc:spChg>
      </pc:sldChg>
      <pc:sldChg chg="add">
        <pc:chgData name="Cristian Chilipirea" userId="34ab170da5908fc4" providerId="LiveId" clId="{CE557042-4695-4A63-ACA7-F23705E58EF6}" dt="2019-10-10T17:09:47.006" v="51"/>
        <pc:sldMkLst>
          <pc:docMk/>
          <pc:sldMk cId="3351152846" sldId="527"/>
        </pc:sldMkLst>
      </pc:sldChg>
      <pc:sldChg chg="modSp add">
        <pc:chgData name="Cristian Chilipirea" userId="34ab170da5908fc4" providerId="LiveId" clId="{CE557042-4695-4A63-ACA7-F23705E58EF6}" dt="2019-10-10T17:09:48.930" v="52"/>
        <pc:sldMkLst>
          <pc:docMk/>
          <pc:sldMk cId="3139972474" sldId="528"/>
        </pc:sldMkLst>
        <pc:spChg chg="mod">
          <ac:chgData name="Cristian Chilipirea" userId="34ab170da5908fc4" providerId="LiveId" clId="{CE557042-4695-4A63-ACA7-F23705E58EF6}" dt="2019-10-10T17:09:48.930" v="52"/>
          <ac:spMkLst>
            <pc:docMk/>
            <pc:sldMk cId="3139972474" sldId="528"/>
            <ac:spMk id="121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10-10T17:09:48.930" v="52"/>
        <pc:sldMkLst>
          <pc:docMk/>
          <pc:sldMk cId="75564258" sldId="529"/>
        </pc:sldMkLst>
        <pc:spChg chg="mod">
          <ac:chgData name="Cristian Chilipirea" userId="34ab170da5908fc4" providerId="LiveId" clId="{CE557042-4695-4A63-ACA7-F23705E58EF6}" dt="2019-10-10T17:09:48.930" v="52"/>
          <ac:spMkLst>
            <pc:docMk/>
            <pc:sldMk cId="75564258" sldId="529"/>
            <ac:spMk id="121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10-10T17:09:48.930" v="52"/>
        <pc:sldMkLst>
          <pc:docMk/>
          <pc:sldMk cId="886449400" sldId="530"/>
        </pc:sldMkLst>
        <pc:spChg chg="mod">
          <ac:chgData name="Cristian Chilipirea" userId="34ab170da5908fc4" providerId="LiveId" clId="{CE557042-4695-4A63-ACA7-F23705E58EF6}" dt="2019-10-10T17:09:48.930" v="52"/>
          <ac:spMkLst>
            <pc:docMk/>
            <pc:sldMk cId="886449400" sldId="530"/>
            <ac:spMk id="121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10-10T17:09:48.930" v="52"/>
        <pc:sldMkLst>
          <pc:docMk/>
          <pc:sldMk cId="1734126001" sldId="531"/>
        </pc:sldMkLst>
        <pc:spChg chg="mod">
          <ac:chgData name="Cristian Chilipirea" userId="34ab170da5908fc4" providerId="LiveId" clId="{CE557042-4695-4A63-ACA7-F23705E58EF6}" dt="2019-10-10T17:09:48.930" v="52"/>
          <ac:spMkLst>
            <pc:docMk/>
            <pc:sldMk cId="1734126001" sldId="531"/>
            <ac:spMk id="121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10-11T06:43:15.279" v="3549" actId="20577"/>
        <pc:sldMkLst>
          <pc:docMk/>
          <pc:sldMk cId="117767413" sldId="532"/>
        </pc:sldMkLst>
        <pc:spChg chg="mod">
          <ac:chgData name="Cristian Chilipirea" userId="34ab170da5908fc4" providerId="LiveId" clId="{CE557042-4695-4A63-ACA7-F23705E58EF6}" dt="2019-10-11T06:43:15.279" v="3549" actId="20577"/>
          <ac:spMkLst>
            <pc:docMk/>
            <pc:sldMk cId="117767413" sldId="532"/>
            <ac:spMk id="6" creationId="{00000000-0000-0000-0000-000000000000}"/>
          </ac:spMkLst>
        </pc:spChg>
        <pc:spChg chg="mod">
          <ac:chgData name="Cristian Chilipirea" userId="34ab170da5908fc4" providerId="LiveId" clId="{CE557042-4695-4A63-ACA7-F23705E58EF6}" dt="2019-10-10T17:09:48.930" v="52"/>
          <ac:spMkLst>
            <pc:docMk/>
            <pc:sldMk cId="117767413" sldId="532"/>
            <ac:spMk id="121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10-10T17:09:48.930" v="52"/>
        <pc:sldMkLst>
          <pc:docMk/>
          <pc:sldMk cId="1667491805" sldId="533"/>
        </pc:sldMkLst>
        <pc:spChg chg="mod">
          <ac:chgData name="Cristian Chilipirea" userId="34ab170da5908fc4" providerId="LiveId" clId="{CE557042-4695-4A63-ACA7-F23705E58EF6}" dt="2019-10-10T17:09:48.930" v="52"/>
          <ac:spMkLst>
            <pc:docMk/>
            <pc:sldMk cId="1667491805" sldId="533"/>
            <ac:spMk id="121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10-10T17:09:48.930" v="52"/>
        <pc:sldMkLst>
          <pc:docMk/>
          <pc:sldMk cId="1700892984" sldId="534"/>
        </pc:sldMkLst>
        <pc:spChg chg="mod">
          <ac:chgData name="Cristian Chilipirea" userId="34ab170da5908fc4" providerId="LiveId" clId="{CE557042-4695-4A63-ACA7-F23705E58EF6}" dt="2019-10-10T17:09:48.930" v="52"/>
          <ac:spMkLst>
            <pc:docMk/>
            <pc:sldMk cId="1700892984" sldId="534"/>
            <ac:spMk id="121" creationId="{00000000-0000-0000-0000-000000000000}"/>
          </ac:spMkLst>
        </pc:spChg>
      </pc:sldChg>
      <pc:sldChg chg="modSp add">
        <pc:chgData name="Cristian Chilipirea" userId="34ab170da5908fc4" providerId="LiveId" clId="{CE557042-4695-4A63-ACA7-F23705E58EF6}" dt="2019-10-10T17:09:48.930" v="52"/>
        <pc:sldMkLst>
          <pc:docMk/>
          <pc:sldMk cId="4199159730" sldId="535"/>
        </pc:sldMkLst>
        <pc:spChg chg="mod">
          <ac:chgData name="Cristian Chilipirea" userId="34ab170da5908fc4" providerId="LiveId" clId="{CE557042-4695-4A63-ACA7-F23705E58EF6}" dt="2019-10-10T17:09:48.930" v="52"/>
          <ac:spMkLst>
            <pc:docMk/>
            <pc:sldMk cId="4199159730" sldId="535"/>
            <ac:spMk id="121" creationId="{00000000-0000-0000-0000-000000000000}"/>
          </ac:spMkLst>
        </pc:spChg>
      </pc:sldChg>
    </pc:docChg>
  </pc:docChgLst>
  <pc:docChgLst>
    <pc:chgData name="Cristian Chilipirea" userId="34ab170da5908fc4" providerId="LiveId" clId="{E6A114CD-C836-4A5C-A59E-5B196107C296}"/>
    <pc:docChg chg="undo custSel addSld delSld modSld sldOrd">
      <pc:chgData name="Cristian Chilipirea" userId="34ab170da5908fc4" providerId="LiveId" clId="{E6A114CD-C836-4A5C-A59E-5B196107C296}" dt="2018-10-08T16:39:10.499" v="4795" actId="207"/>
      <pc:docMkLst>
        <pc:docMk/>
      </pc:docMkLst>
      <pc:sldChg chg="modSp add">
        <pc:chgData name="Cristian Chilipirea" userId="34ab170da5908fc4" providerId="LiveId" clId="{E6A114CD-C836-4A5C-A59E-5B196107C296}" dt="2018-10-08T12:22:22.746" v="635" actId="403"/>
        <pc:sldMkLst>
          <pc:docMk/>
          <pc:sldMk cId="771936063" sldId="266"/>
        </pc:sldMkLst>
        <pc:spChg chg="mod">
          <ac:chgData name="Cristian Chilipirea" userId="34ab170da5908fc4" providerId="LiveId" clId="{E6A114CD-C836-4A5C-A59E-5B196107C296}" dt="2018-10-08T12:21:00.787" v="609" actId="6549"/>
          <ac:spMkLst>
            <pc:docMk/>
            <pc:sldMk cId="771936063" sldId="266"/>
            <ac:spMk id="3" creationId="{00000000-0000-0000-0000-000000000000}"/>
          </ac:spMkLst>
        </pc:spChg>
        <pc:spChg chg="mod">
          <ac:chgData name="Cristian Chilipirea" userId="34ab170da5908fc4" providerId="LiveId" clId="{E6A114CD-C836-4A5C-A59E-5B196107C296}" dt="2018-10-08T12:22:12.913" v="627" actId="1076"/>
          <ac:spMkLst>
            <pc:docMk/>
            <pc:sldMk cId="771936063" sldId="266"/>
            <ac:spMk id="43" creationId="{00000000-0000-0000-0000-000000000000}"/>
          </ac:spMkLst>
        </pc:spChg>
        <pc:spChg chg="mod">
          <ac:chgData name="Cristian Chilipirea" userId="34ab170da5908fc4" providerId="LiveId" clId="{E6A114CD-C836-4A5C-A59E-5B196107C296}" dt="2018-10-08T12:22:22.746" v="635" actId="403"/>
          <ac:spMkLst>
            <pc:docMk/>
            <pc:sldMk cId="771936063" sldId="266"/>
            <ac:spMk id="44" creationId="{00000000-0000-0000-0000-000000000000}"/>
          </ac:spMkLst>
        </pc:spChg>
      </pc:sldChg>
      <pc:sldChg chg="addSp delSp modSp add">
        <pc:chgData name="Cristian Chilipirea" userId="34ab170da5908fc4" providerId="LiveId" clId="{E6A114CD-C836-4A5C-A59E-5B196107C296}" dt="2018-10-08T12:22:41.355" v="639"/>
        <pc:sldMkLst>
          <pc:docMk/>
          <pc:sldMk cId="1724823294" sldId="267"/>
        </pc:sldMkLst>
        <pc:spChg chg="mod">
          <ac:chgData name="Cristian Chilipirea" userId="34ab170da5908fc4" providerId="LiveId" clId="{E6A114CD-C836-4A5C-A59E-5B196107C296}" dt="2018-10-08T12:21:09.308" v="611" actId="20577"/>
          <ac:spMkLst>
            <pc:docMk/>
            <pc:sldMk cId="1724823294" sldId="267"/>
            <ac:spMk id="3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2:22:41.355" v="639"/>
          <ac:spMkLst>
            <pc:docMk/>
            <pc:sldMk cId="1724823294" sldId="267"/>
            <ac:spMk id="29" creationId="{567B19C2-A087-4AF0-9AD3-F9A332DFE900}"/>
          </ac:spMkLst>
        </pc:spChg>
        <pc:spChg chg="add">
          <ac:chgData name="Cristian Chilipirea" userId="34ab170da5908fc4" providerId="LiveId" clId="{E6A114CD-C836-4A5C-A59E-5B196107C296}" dt="2018-10-08T12:22:41.355" v="639"/>
          <ac:spMkLst>
            <pc:docMk/>
            <pc:sldMk cId="1724823294" sldId="267"/>
            <ac:spMk id="30" creationId="{782B6402-7F96-4345-A137-9CE3C9A213F8}"/>
          </ac:spMkLst>
        </pc:spChg>
        <pc:spChg chg="del">
          <ac:chgData name="Cristian Chilipirea" userId="34ab170da5908fc4" providerId="LiveId" clId="{E6A114CD-C836-4A5C-A59E-5B196107C296}" dt="2018-10-08T12:22:40.954" v="638" actId="478"/>
          <ac:spMkLst>
            <pc:docMk/>
            <pc:sldMk cId="1724823294" sldId="267"/>
            <ac:spMk id="43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2:22:40.954" v="638" actId="478"/>
          <ac:spMkLst>
            <pc:docMk/>
            <pc:sldMk cId="1724823294" sldId="267"/>
            <ac:spMk id="44" creationId="{00000000-0000-0000-0000-000000000000}"/>
          </ac:spMkLst>
        </pc:spChg>
      </pc:sldChg>
      <pc:sldChg chg="addSp delSp modSp add">
        <pc:chgData name="Cristian Chilipirea" userId="34ab170da5908fc4" providerId="LiveId" clId="{E6A114CD-C836-4A5C-A59E-5B196107C296}" dt="2018-10-08T12:22:46.765" v="641"/>
        <pc:sldMkLst>
          <pc:docMk/>
          <pc:sldMk cId="3810417660" sldId="268"/>
        </pc:sldMkLst>
        <pc:spChg chg="mod">
          <ac:chgData name="Cristian Chilipirea" userId="34ab170da5908fc4" providerId="LiveId" clId="{E6A114CD-C836-4A5C-A59E-5B196107C296}" dt="2018-10-08T12:21:12.732" v="612" actId="20577"/>
          <ac:spMkLst>
            <pc:docMk/>
            <pc:sldMk cId="3810417660" sldId="268"/>
            <ac:spMk id="3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2:22:46.765" v="641"/>
          <ac:spMkLst>
            <pc:docMk/>
            <pc:sldMk cId="3810417660" sldId="268"/>
            <ac:spMk id="29" creationId="{87404396-A6E7-4193-9EFA-342F39C80E4D}"/>
          </ac:spMkLst>
        </pc:spChg>
        <pc:spChg chg="add">
          <ac:chgData name="Cristian Chilipirea" userId="34ab170da5908fc4" providerId="LiveId" clId="{E6A114CD-C836-4A5C-A59E-5B196107C296}" dt="2018-10-08T12:22:46.765" v="641"/>
          <ac:spMkLst>
            <pc:docMk/>
            <pc:sldMk cId="3810417660" sldId="268"/>
            <ac:spMk id="30" creationId="{8964C890-C012-4606-B7EE-8B61AC5DF087}"/>
          </ac:spMkLst>
        </pc:spChg>
        <pc:spChg chg="del">
          <ac:chgData name="Cristian Chilipirea" userId="34ab170da5908fc4" providerId="LiveId" clId="{E6A114CD-C836-4A5C-A59E-5B196107C296}" dt="2018-10-08T12:22:46.433" v="640" actId="478"/>
          <ac:spMkLst>
            <pc:docMk/>
            <pc:sldMk cId="3810417660" sldId="268"/>
            <ac:spMk id="43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2:22:46.433" v="640" actId="478"/>
          <ac:spMkLst>
            <pc:docMk/>
            <pc:sldMk cId="3810417660" sldId="268"/>
            <ac:spMk id="44" creationId="{00000000-0000-0000-0000-000000000000}"/>
          </ac:spMkLst>
        </pc:spChg>
      </pc:sldChg>
      <pc:sldChg chg="addSp delSp modSp add">
        <pc:chgData name="Cristian Chilipirea" userId="34ab170da5908fc4" providerId="LiveId" clId="{E6A114CD-C836-4A5C-A59E-5B196107C296}" dt="2018-10-08T12:22:54.598" v="643"/>
        <pc:sldMkLst>
          <pc:docMk/>
          <pc:sldMk cId="74182113" sldId="269"/>
        </pc:sldMkLst>
        <pc:spChg chg="mod">
          <ac:chgData name="Cristian Chilipirea" userId="34ab170da5908fc4" providerId="LiveId" clId="{E6A114CD-C836-4A5C-A59E-5B196107C296}" dt="2018-10-08T12:21:15.578" v="613" actId="20577"/>
          <ac:spMkLst>
            <pc:docMk/>
            <pc:sldMk cId="74182113" sldId="269"/>
            <ac:spMk id="3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2:22:54.598" v="643"/>
          <ac:spMkLst>
            <pc:docMk/>
            <pc:sldMk cId="74182113" sldId="269"/>
            <ac:spMk id="29" creationId="{15C9B757-5AC3-467B-8645-69B65B2C472C}"/>
          </ac:spMkLst>
        </pc:spChg>
        <pc:spChg chg="add">
          <ac:chgData name="Cristian Chilipirea" userId="34ab170da5908fc4" providerId="LiveId" clId="{E6A114CD-C836-4A5C-A59E-5B196107C296}" dt="2018-10-08T12:22:54.598" v="643"/>
          <ac:spMkLst>
            <pc:docMk/>
            <pc:sldMk cId="74182113" sldId="269"/>
            <ac:spMk id="30" creationId="{E66D3A73-E9A6-4852-830E-878075398260}"/>
          </ac:spMkLst>
        </pc:spChg>
        <pc:spChg chg="del">
          <ac:chgData name="Cristian Chilipirea" userId="34ab170da5908fc4" providerId="LiveId" clId="{E6A114CD-C836-4A5C-A59E-5B196107C296}" dt="2018-10-08T12:22:54.196" v="642" actId="478"/>
          <ac:spMkLst>
            <pc:docMk/>
            <pc:sldMk cId="74182113" sldId="269"/>
            <ac:spMk id="43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2:22:54.196" v="642" actId="478"/>
          <ac:spMkLst>
            <pc:docMk/>
            <pc:sldMk cId="74182113" sldId="269"/>
            <ac:spMk id="44" creationId="{00000000-0000-0000-0000-000000000000}"/>
          </ac:spMkLst>
        </pc:spChg>
      </pc:sldChg>
      <pc:sldChg chg="addSp delSp modSp add">
        <pc:chgData name="Cristian Chilipirea" userId="34ab170da5908fc4" providerId="LiveId" clId="{E6A114CD-C836-4A5C-A59E-5B196107C296}" dt="2018-10-08T12:24:14.294" v="663" actId="20577"/>
        <pc:sldMkLst>
          <pc:docMk/>
          <pc:sldMk cId="6187237" sldId="270"/>
        </pc:sldMkLst>
        <pc:spChg chg="mod">
          <ac:chgData name="Cristian Chilipirea" userId="34ab170da5908fc4" providerId="LiveId" clId="{E6A114CD-C836-4A5C-A59E-5B196107C296}" dt="2018-10-08T12:21:19.520" v="614" actId="20577"/>
          <ac:spMkLst>
            <pc:docMk/>
            <pc:sldMk cId="6187237" sldId="270"/>
            <ac:spMk id="3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2:22:59.234" v="645"/>
          <ac:spMkLst>
            <pc:docMk/>
            <pc:sldMk cId="6187237" sldId="270"/>
            <ac:spMk id="29" creationId="{97E0A1C5-9F63-4CF6-897D-0E23ECFA36FE}"/>
          </ac:spMkLst>
        </pc:spChg>
        <pc:spChg chg="add mod">
          <ac:chgData name="Cristian Chilipirea" userId="34ab170da5908fc4" providerId="LiveId" clId="{E6A114CD-C836-4A5C-A59E-5B196107C296}" dt="2018-10-08T12:24:14.294" v="663" actId="20577"/>
          <ac:spMkLst>
            <pc:docMk/>
            <pc:sldMk cId="6187237" sldId="270"/>
            <ac:spMk id="30" creationId="{8A259810-F5F1-484B-9563-0524BA7974BC}"/>
          </ac:spMkLst>
        </pc:spChg>
        <pc:spChg chg="del">
          <ac:chgData name="Cristian Chilipirea" userId="34ab170da5908fc4" providerId="LiveId" clId="{E6A114CD-C836-4A5C-A59E-5B196107C296}" dt="2018-10-08T12:22:58.855" v="644" actId="478"/>
          <ac:spMkLst>
            <pc:docMk/>
            <pc:sldMk cId="6187237" sldId="270"/>
            <ac:spMk id="43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2:22:58.855" v="644" actId="478"/>
          <ac:spMkLst>
            <pc:docMk/>
            <pc:sldMk cId="6187237" sldId="270"/>
            <ac:spMk id="44" creationId="{00000000-0000-0000-0000-000000000000}"/>
          </ac:spMkLst>
        </pc:spChg>
      </pc:sldChg>
      <pc:sldChg chg="addSp delSp modSp add">
        <pc:chgData name="Cristian Chilipirea" userId="34ab170da5908fc4" providerId="LiveId" clId="{E6A114CD-C836-4A5C-A59E-5B196107C296}" dt="2018-10-08T12:24:18.797" v="664" actId="20577"/>
        <pc:sldMkLst>
          <pc:docMk/>
          <pc:sldMk cId="2152213275" sldId="271"/>
        </pc:sldMkLst>
        <pc:spChg chg="mod">
          <ac:chgData name="Cristian Chilipirea" userId="34ab170da5908fc4" providerId="LiveId" clId="{E6A114CD-C836-4A5C-A59E-5B196107C296}" dt="2018-10-08T12:21:22.698" v="615" actId="20577"/>
          <ac:spMkLst>
            <pc:docMk/>
            <pc:sldMk cId="2152213275" sldId="271"/>
            <ac:spMk id="3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2:23:58.220" v="661"/>
          <ac:spMkLst>
            <pc:docMk/>
            <pc:sldMk cId="2152213275" sldId="271"/>
            <ac:spMk id="29" creationId="{16921558-E2CD-4B7C-BFCE-F768976F26C2}"/>
          </ac:spMkLst>
        </pc:spChg>
        <pc:spChg chg="add mod">
          <ac:chgData name="Cristian Chilipirea" userId="34ab170da5908fc4" providerId="LiveId" clId="{E6A114CD-C836-4A5C-A59E-5B196107C296}" dt="2018-10-08T12:24:18.797" v="664" actId="20577"/>
          <ac:spMkLst>
            <pc:docMk/>
            <pc:sldMk cId="2152213275" sldId="271"/>
            <ac:spMk id="30" creationId="{EAC1E93B-0D0E-4878-84CE-A1A1B2C56842}"/>
          </ac:spMkLst>
        </pc:spChg>
        <pc:spChg chg="del">
          <ac:chgData name="Cristian Chilipirea" userId="34ab170da5908fc4" providerId="LiveId" clId="{E6A114CD-C836-4A5C-A59E-5B196107C296}" dt="2018-10-08T12:23:05.738" v="646" actId="478"/>
          <ac:spMkLst>
            <pc:docMk/>
            <pc:sldMk cId="2152213275" sldId="271"/>
            <ac:spMk id="43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2:23:05.738" v="646" actId="478"/>
          <ac:spMkLst>
            <pc:docMk/>
            <pc:sldMk cId="2152213275" sldId="271"/>
            <ac:spMk id="44" creationId="{00000000-0000-0000-0000-000000000000}"/>
          </ac:spMkLst>
        </pc:spChg>
      </pc:sldChg>
      <pc:sldChg chg="addSp delSp modSp add">
        <pc:chgData name="Cristian Chilipirea" userId="34ab170da5908fc4" providerId="LiveId" clId="{E6A114CD-C836-4A5C-A59E-5B196107C296}" dt="2018-10-08T12:24:23.107" v="665" actId="20577"/>
        <pc:sldMkLst>
          <pc:docMk/>
          <pc:sldMk cId="96622311" sldId="272"/>
        </pc:sldMkLst>
        <pc:spChg chg="mod">
          <ac:chgData name="Cristian Chilipirea" userId="34ab170da5908fc4" providerId="LiveId" clId="{E6A114CD-C836-4A5C-A59E-5B196107C296}" dt="2018-10-08T12:21:25.929" v="616" actId="20577"/>
          <ac:spMkLst>
            <pc:docMk/>
            <pc:sldMk cId="96622311" sldId="272"/>
            <ac:spMk id="3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2:23:59.993" v="662"/>
          <ac:spMkLst>
            <pc:docMk/>
            <pc:sldMk cId="96622311" sldId="272"/>
            <ac:spMk id="29" creationId="{4C8C6321-9EE9-4BF0-9C72-A78248022EEF}"/>
          </ac:spMkLst>
        </pc:spChg>
        <pc:spChg chg="add mod">
          <ac:chgData name="Cristian Chilipirea" userId="34ab170da5908fc4" providerId="LiveId" clId="{E6A114CD-C836-4A5C-A59E-5B196107C296}" dt="2018-10-08T12:24:23.107" v="665" actId="20577"/>
          <ac:spMkLst>
            <pc:docMk/>
            <pc:sldMk cId="96622311" sldId="272"/>
            <ac:spMk id="30" creationId="{66111B9B-B56C-4F2E-9681-A4B80336763C}"/>
          </ac:spMkLst>
        </pc:spChg>
        <pc:spChg chg="del">
          <ac:chgData name="Cristian Chilipirea" userId="34ab170da5908fc4" providerId="LiveId" clId="{E6A114CD-C836-4A5C-A59E-5B196107C296}" dt="2018-10-08T12:23:10.547" v="647" actId="478"/>
          <ac:spMkLst>
            <pc:docMk/>
            <pc:sldMk cId="96622311" sldId="272"/>
            <ac:spMk id="43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2:23:10.547" v="647" actId="478"/>
          <ac:spMkLst>
            <pc:docMk/>
            <pc:sldMk cId="96622311" sldId="272"/>
            <ac:spMk id="44" creationId="{00000000-0000-0000-0000-000000000000}"/>
          </ac:spMkLst>
        </pc:spChg>
      </pc:sldChg>
      <pc:sldChg chg="addSp delSp modSp add">
        <pc:chgData name="Cristian Chilipirea" userId="34ab170da5908fc4" providerId="LiveId" clId="{E6A114CD-C836-4A5C-A59E-5B196107C296}" dt="2018-10-08T12:24:36.742" v="667" actId="20577"/>
        <pc:sldMkLst>
          <pc:docMk/>
          <pc:sldMk cId="3239565847" sldId="273"/>
        </pc:sldMkLst>
        <pc:spChg chg="mod">
          <ac:chgData name="Cristian Chilipirea" userId="34ab170da5908fc4" providerId="LiveId" clId="{E6A114CD-C836-4A5C-A59E-5B196107C296}" dt="2018-10-08T12:21:29.721" v="617" actId="20577"/>
          <ac:spMkLst>
            <pc:docMk/>
            <pc:sldMk cId="3239565847" sldId="273"/>
            <ac:spMk id="3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2:23:15.320" v="649"/>
          <ac:spMkLst>
            <pc:docMk/>
            <pc:sldMk cId="3239565847" sldId="273"/>
            <ac:spMk id="29" creationId="{7E917478-6959-4D89-887E-881D8665B80A}"/>
          </ac:spMkLst>
        </pc:spChg>
        <pc:spChg chg="add mod">
          <ac:chgData name="Cristian Chilipirea" userId="34ab170da5908fc4" providerId="LiveId" clId="{E6A114CD-C836-4A5C-A59E-5B196107C296}" dt="2018-10-08T12:24:36.742" v="667" actId="20577"/>
          <ac:spMkLst>
            <pc:docMk/>
            <pc:sldMk cId="3239565847" sldId="273"/>
            <ac:spMk id="30" creationId="{F0DA2B47-D7D8-4345-A6BC-0E68234BA528}"/>
          </ac:spMkLst>
        </pc:spChg>
        <pc:spChg chg="del">
          <ac:chgData name="Cristian Chilipirea" userId="34ab170da5908fc4" providerId="LiveId" clId="{E6A114CD-C836-4A5C-A59E-5B196107C296}" dt="2018-10-08T12:23:14.951" v="648" actId="478"/>
          <ac:spMkLst>
            <pc:docMk/>
            <pc:sldMk cId="3239565847" sldId="273"/>
            <ac:spMk id="43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2:23:14.951" v="648" actId="478"/>
          <ac:spMkLst>
            <pc:docMk/>
            <pc:sldMk cId="3239565847" sldId="273"/>
            <ac:spMk id="44" creationId="{00000000-0000-0000-0000-000000000000}"/>
          </ac:spMkLst>
        </pc:spChg>
      </pc:sldChg>
      <pc:sldChg chg="addSp delSp modSp add">
        <pc:chgData name="Cristian Chilipirea" userId="34ab170da5908fc4" providerId="LiveId" clId="{E6A114CD-C836-4A5C-A59E-5B196107C296}" dt="2018-10-08T12:24:39.318" v="668" actId="20577"/>
        <pc:sldMkLst>
          <pc:docMk/>
          <pc:sldMk cId="2446500507" sldId="274"/>
        </pc:sldMkLst>
        <pc:spChg chg="mod">
          <ac:chgData name="Cristian Chilipirea" userId="34ab170da5908fc4" providerId="LiveId" clId="{E6A114CD-C836-4A5C-A59E-5B196107C296}" dt="2018-10-08T12:21:33.173" v="618" actId="20577"/>
          <ac:spMkLst>
            <pc:docMk/>
            <pc:sldMk cId="2446500507" sldId="274"/>
            <ac:spMk id="3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2:23:20.184" v="651"/>
          <ac:spMkLst>
            <pc:docMk/>
            <pc:sldMk cId="2446500507" sldId="274"/>
            <ac:spMk id="29" creationId="{30D468A3-129C-49F2-96AF-079D5C9F9E5B}"/>
          </ac:spMkLst>
        </pc:spChg>
        <pc:spChg chg="add mod">
          <ac:chgData name="Cristian Chilipirea" userId="34ab170da5908fc4" providerId="LiveId" clId="{E6A114CD-C836-4A5C-A59E-5B196107C296}" dt="2018-10-08T12:24:39.318" v="668" actId="20577"/>
          <ac:spMkLst>
            <pc:docMk/>
            <pc:sldMk cId="2446500507" sldId="274"/>
            <ac:spMk id="30" creationId="{9348ED6F-EF9B-4DBC-B893-984975534490}"/>
          </ac:spMkLst>
        </pc:spChg>
        <pc:spChg chg="del">
          <ac:chgData name="Cristian Chilipirea" userId="34ab170da5908fc4" providerId="LiveId" clId="{E6A114CD-C836-4A5C-A59E-5B196107C296}" dt="2018-10-08T12:23:19.814" v="650" actId="478"/>
          <ac:spMkLst>
            <pc:docMk/>
            <pc:sldMk cId="2446500507" sldId="274"/>
            <ac:spMk id="43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2:23:19.814" v="650" actId="478"/>
          <ac:spMkLst>
            <pc:docMk/>
            <pc:sldMk cId="2446500507" sldId="274"/>
            <ac:spMk id="44" creationId="{00000000-0000-0000-0000-000000000000}"/>
          </ac:spMkLst>
        </pc:spChg>
      </pc:sldChg>
      <pc:sldChg chg="addSp delSp modSp add">
        <pc:chgData name="Cristian Chilipirea" userId="34ab170da5908fc4" providerId="LiveId" clId="{E6A114CD-C836-4A5C-A59E-5B196107C296}" dt="2018-10-08T12:24:43.378" v="669" actId="20577"/>
        <pc:sldMkLst>
          <pc:docMk/>
          <pc:sldMk cId="2118038314" sldId="275"/>
        </pc:sldMkLst>
        <pc:spChg chg="mod">
          <ac:chgData name="Cristian Chilipirea" userId="34ab170da5908fc4" providerId="LiveId" clId="{E6A114CD-C836-4A5C-A59E-5B196107C296}" dt="2018-10-08T12:21:36.948" v="619" actId="20577"/>
          <ac:spMkLst>
            <pc:docMk/>
            <pc:sldMk cId="2118038314" sldId="275"/>
            <ac:spMk id="3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2:23:24.647" v="653"/>
          <ac:spMkLst>
            <pc:docMk/>
            <pc:sldMk cId="2118038314" sldId="275"/>
            <ac:spMk id="29" creationId="{69AA1552-7EEE-4C7B-A323-77A1630F2D94}"/>
          </ac:spMkLst>
        </pc:spChg>
        <pc:spChg chg="add mod">
          <ac:chgData name="Cristian Chilipirea" userId="34ab170da5908fc4" providerId="LiveId" clId="{E6A114CD-C836-4A5C-A59E-5B196107C296}" dt="2018-10-08T12:24:43.378" v="669" actId="20577"/>
          <ac:spMkLst>
            <pc:docMk/>
            <pc:sldMk cId="2118038314" sldId="275"/>
            <ac:spMk id="30" creationId="{5C582E70-47D3-4414-8233-9D9934FE0306}"/>
          </ac:spMkLst>
        </pc:spChg>
        <pc:spChg chg="del">
          <ac:chgData name="Cristian Chilipirea" userId="34ab170da5908fc4" providerId="LiveId" clId="{E6A114CD-C836-4A5C-A59E-5B196107C296}" dt="2018-10-08T12:23:24.283" v="652" actId="478"/>
          <ac:spMkLst>
            <pc:docMk/>
            <pc:sldMk cId="2118038314" sldId="275"/>
            <ac:spMk id="43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2:23:24.283" v="652" actId="478"/>
          <ac:spMkLst>
            <pc:docMk/>
            <pc:sldMk cId="2118038314" sldId="275"/>
            <ac:spMk id="44" creationId="{00000000-0000-0000-0000-000000000000}"/>
          </ac:spMkLst>
        </pc:spChg>
      </pc:sldChg>
      <pc:sldChg chg="addSp delSp modSp add">
        <pc:chgData name="Cristian Chilipirea" userId="34ab170da5908fc4" providerId="LiveId" clId="{E6A114CD-C836-4A5C-A59E-5B196107C296}" dt="2018-10-08T12:24:46.101" v="670" actId="20577"/>
        <pc:sldMkLst>
          <pc:docMk/>
          <pc:sldMk cId="2941731681" sldId="276"/>
        </pc:sldMkLst>
        <pc:spChg chg="mod">
          <ac:chgData name="Cristian Chilipirea" userId="34ab170da5908fc4" providerId="LiveId" clId="{E6A114CD-C836-4A5C-A59E-5B196107C296}" dt="2018-10-08T12:21:40.379" v="620" actId="20577"/>
          <ac:spMkLst>
            <pc:docMk/>
            <pc:sldMk cId="2941731681" sldId="276"/>
            <ac:spMk id="3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2:23:29.668" v="655"/>
          <ac:spMkLst>
            <pc:docMk/>
            <pc:sldMk cId="2941731681" sldId="276"/>
            <ac:spMk id="29" creationId="{FB27F777-E749-4F95-A5D0-CC00C0A20D21}"/>
          </ac:spMkLst>
        </pc:spChg>
        <pc:spChg chg="add mod">
          <ac:chgData name="Cristian Chilipirea" userId="34ab170da5908fc4" providerId="LiveId" clId="{E6A114CD-C836-4A5C-A59E-5B196107C296}" dt="2018-10-08T12:24:46.101" v="670" actId="20577"/>
          <ac:spMkLst>
            <pc:docMk/>
            <pc:sldMk cId="2941731681" sldId="276"/>
            <ac:spMk id="30" creationId="{3B2B0C1E-0DE7-4F9E-AA75-B4677B3AF47A}"/>
          </ac:spMkLst>
        </pc:spChg>
        <pc:spChg chg="del">
          <ac:chgData name="Cristian Chilipirea" userId="34ab170da5908fc4" providerId="LiveId" clId="{E6A114CD-C836-4A5C-A59E-5B196107C296}" dt="2018-10-08T12:23:29.236" v="654" actId="478"/>
          <ac:spMkLst>
            <pc:docMk/>
            <pc:sldMk cId="2941731681" sldId="276"/>
            <ac:spMk id="43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2:23:29.236" v="654" actId="478"/>
          <ac:spMkLst>
            <pc:docMk/>
            <pc:sldMk cId="2941731681" sldId="276"/>
            <ac:spMk id="44" creationId="{00000000-0000-0000-0000-000000000000}"/>
          </ac:spMkLst>
        </pc:spChg>
      </pc:sldChg>
      <pc:sldChg chg="addSp delSp modSp add">
        <pc:chgData name="Cristian Chilipirea" userId="34ab170da5908fc4" providerId="LiveId" clId="{E6A114CD-C836-4A5C-A59E-5B196107C296}" dt="2018-10-08T12:24:50.101" v="671" actId="20577"/>
        <pc:sldMkLst>
          <pc:docMk/>
          <pc:sldMk cId="697219459" sldId="277"/>
        </pc:sldMkLst>
        <pc:spChg chg="mod">
          <ac:chgData name="Cristian Chilipirea" userId="34ab170da5908fc4" providerId="LiveId" clId="{E6A114CD-C836-4A5C-A59E-5B196107C296}" dt="2018-10-08T12:21:44.424" v="621" actId="20577"/>
          <ac:spMkLst>
            <pc:docMk/>
            <pc:sldMk cId="697219459" sldId="277"/>
            <ac:spMk id="3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2:23:38.352" v="657"/>
          <ac:spMkLst>
            <pc:docMk/>
            <pc:sldMk cId="697219459" sldId="277"/>
            <ac:spMk id="30" creationId="{B0B04F6B-AAC8-4634-81B2-188491CC3D7D}"/>
          </ac:spMkLst>
        </pc:spChg>
        <pc:spChg chg="add mod">
          <ac:chgData name="Cristian Chilipirea" userId="34ab170da5908fc4" providerId="LiveId" clId="{E6A114CD-C836-4A5C-A59E-5B196107C296}" dt="2018-10-08T12:24:50.101" v="671" actId="20577"/>
          <ac:spMkLst>
            <pc:docMk/>
            <pc:sldMk cId="697219459" sldId="277"/>
            <ac:spMk id="31" creationId="{3EF44170-4AE3-40D1-B20B-AD9067C6A94F}"/>
          </ac:spMkLst>
        </pc:spChg>
        <pc:spChg chg="del">
          <ac:chgData name="Cristian Chilipirea" userId="34ab170da5908fc4" providerId="LiveId" clId="{E6A114CD-C836-4A5C-A59E-5B196107C296}" dt="2018-10-08T12:23:37.982" v="656" actId="478"/>
          <ac:spMkLst>
            <pc:docMk/>
            <pc:sldMk cId="697219459" sldId="277"/>
            <ac:spMk id="43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2:23:37.982" v="656" actId="478"/>
          <ac:spMkLst>
            <pc:docMk/>
            <pc:sldMk cId="697219459" sldId="277"/>
            <ac:spMk id="44" creationId="{00000000-0000-0000-0000-000000000000}"/>
          </ac:spMkLst>
        </pc:spChg>
      </pc:sldChg>
      <pc:sldChg chg="addSp delSp modSp add">
        <pc:chgData name="Cristian Chilipirea" userId="34ab170da5908fc4" providerId="LiveId" clId="{E6A114CD-C836-4A5C-A59E-5B196107C296}" dt="2018-10-08T13:30:55.611" v="1685" actId="20577"/>
        <pc:sldMkLst>
          <pc:docMk/>
          <pc:sldMk cId="2568684844" sldId="278"/>
        </pc:sldMkLst>
        <pc:spChg chg="mod">
          <ac:chgData name="Cristian Chilipirea" userId="34ab170da5908fc4" providerId="LiveId" clId="{E6A114CD-C836-4A5C-A59E-5B196107C296}" dt="2018-10-08T12:21:48.772" v="622" actId="20577"/>
          <ac:spMkLst>
            <pc:docMk/>
            <pc:sldMk cId="2568684844" sldId="278"/>
            <ac:spMk id="3" creationId="{00000000-0000-0000-0000-000000000000}"/>
          </ac:spMkLst>
        </pc:spChg>
        <pc:spChg chg="mod">
          <ac:chgData name="Cristian Chilipirea" userId="34ab170da5908fc4" providerId="LiveId" clId="{E6A114CD-C836-4A5C-A59E-5B196107C296}" dt="2018-10-08T13:30:55.611" v="1685" actId="20577"/>
          <ac:spMkLst>
            <pc:docMk/>
            <pc:sldMk cId="2568684844" sldId="278"/>
            <ac:spMk id="27" creationId="{00000000-0000-0000-0000-000000000000}"/>
          </ac:spMkLst>
        </pc:spChg>
        <pc:spChg chg="add mod">
          <ac:chgData name="Cristian Chilipirea" userId="34ab170da5908fc4" providerId="LiveId" clId="{E6A114CD-C836-4A5C-A59E-5B196107C296}" dt="2018-10-08T12:23:52.720" v="660" actId="1076"/>
          <ac:spMkLst>
            <pc:docMk/>
            <pc:sldMk cId="2568684844" sldId="278"/>
            <ac:spMk id="31" creationId="{735D36D3-AA69-4BFF-AD3F-023DCB3C2C4B}"/>
          </ac:spMkLst>
        </pc:spChg>
        <pc:spChg chg="add mod">
          <ac:chgData name="Cristian Chilipirea" userId="34ab170da5908fc4" providerId="LiveId" clId="{E6A114CD-C836-4A5C-A59E-5B196107C296}" dt="2018-10-08T12:23:52.720" v="660" actId="1076"/>
          <ac:spMkLst>
            <pc:docMk/>
            <pc:sldMk cId="2568684844" sldId="278"/>
            <ac:spMk id="32" creationId="{48809ED1-CA0F-4A2A-896F-DEF411F2FC0F}"/>
          </ac:spMkLst>
        </pc:spChg>
        <pc:spChg chg="del">
          <ac:chgData name="Cristian Chilipirea" userId="34ab170da5908fc4" providerId="LiveId" clId="{E6A114CD-C836-4A5C-A59E-5B196107C296}" dt="2018-10-08T12:23:48.478" v="658" actId="478"/>
          <ac:spMkLst>
            <pc:docMk/>
            <pc:sldMk cId="2568684844" sldId="278"/>
            <ac:spMk id="43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2:23:48.478" v="658" actId="478"/>
          <ac:spMkLst>
            <pc:docMk/>
            <pc:sldMk cId="2568684844" sldId="278"/>
            <ac:spMk id="44" creationId="{00000000-0000-0000-0000-000000000000}"/>
          </ac:spMkLst>
        </pc:spChg>
      </pc:sldChg>
      <pc:sldChg chg="addSp delSp modSp add">
        <pc:chgData name="Cristian Chilipirea" userId="34ab170da5908fc4" providerId="LiveId" clId="{E6A114CD-C836-4A5C-A59E-5B196107C296}" dt="2018-10-08T16:25:23.455" v="4236" actId="1076"/>
        <pc:sldMkLst>
          <pc:docMk/>
          <pc:sldMk cId="2354362939" sldId="279"/>
        </pc:sldMkLst>
        <pc:spChg chg="add del">
          <ac:chgData name="Cristian Chilipirea" userId="34ab170da5908fc4" providerId="LiveId" clId="{E6A114CD-C836-4A5C-A59E-5B196107C296}" dt="2018-10-08T16:15:25.487" v="4014"/>
          <ac:spMkLst>
            <pc:docMk/>
            <pc:sldMk cId="2354362939" sldId="279"/>
            <ac:spMk id="2" creationId="{AE9A9832-81CD-4B85-A0C1-62213B0663E0}"/>
          </ac:spMkLst>
        </pc:spChg>
        <pc:spChg chg="del">
          <ac:chgData name="Cristian Chilipirea" userId="34ab170da5908fc4" providerId="LiveId" clId="{E6A114CD-C836-4A5C-A59E-5B196107C296}" dt="2018-10-08T16:15:45.322" v="4030" actId="478"/>
          <ac:spMkLst>
            <pc:docMk/>
            <pc:sldMk cId="2354362939" sldId="279"/>
            <ac:spMk id="4" creationId="{00000000-0000-0000-0000-000000000000}"/>
          </ac:spMkLst>
        </pc:spChg>
        <pc:spChg chg="add mod">
          <ac:chgData name="Cristian Chilipirea" userId="34ab170da5908fc4" providerId="LiveId" clId="{E6A114CD-C836-4A5C-A59E-5B196107C296}" dt="2018-10-08T16:25:23.455" v="4236" actId="1076"/>
          <ac:spMkLst>
            <pc:docMk/>
            <pc:sldMk cId="2354362939" sldId="279"/>
            <ac:spMk id="6" creationId="{D57CBF89-7773-434A-B48D-614A0F3BFA7B}"/>
          </ac:spMkLst>
        </pc:spChg>
        <pc:spChg chg="mod">
          <ac:chgData name="Cristian Chilipirea" userId="34ab170da5908fc4" providerId="LiveId" clId="{E6A114CD-C836-4A5C-A59E-5B196107C296}" dt="2018-10-08T16:15:34.984" v="4026"/>
          <ac:spMkLst>
            <pc:docMk/>
            <pc:sldMk cId="2354362939" sldId="279"/>
            <ac:spMk id="32" creationId="{00000000-0000-0000-0000-000000000000}"/>
          </ac:spMkLst>
        </pc:spChg>
        <pc:spChg chg="add mod">
          <ac:chgData name="Cristian Chilipirea" userId="34ab170da5908fc4" providerId="LiveId" clId="{E6A114CD-C836-4A5C-A59E-5B196107C296}" dt="2018-10-08T16:23:21.100" v="4206" actId="1076"/>
          <ac:spMkLst>
            <pc:docMk/>
            <pc:sldMk cId="2354362939" sldId="279"/>
            <ac:spMk id="34" creationId="{347274CD-8FAD-402D-9A8F-728D4E4DE880}"/>
          </ac:spMkLst>
        </pc:spChg>
        <pc:spChg chg="add del">
          <ac:chgData name="Cristian Chilipirea" userId="34ab170da5908fc4" providerId="LiveId" clId="{E6A114CD-C836-4A5C-A59E-5B196107C296}" dt="2018-10-08T16:15:40.031" v="4028" actId="478"/>
          <ac:spMkLst>
            <pc:docMk/>
            <pc:sldMk cId="2354362939" sldId="279"/>
            <ac:spMk id="36" creationId="{828CFF15-EEA4-49C0-87C3-4B96404F9AF3}"/>
          </ac:spMkLst>
        </pc:spChg>
        <pc:spChg chg="add mod">
          <ac:chgData name="Cristian Chilipirea" userId="34ab170da5908fc4" providerId="LiveId" clId="{E6A114CD-C836-4A5C-A59E-5B196107C296}" dt="2018-10-08T16:15:50.956" v="4031" actId="1076"/>
          <ac:spMkLst>
            <pc:docMk/>
            <pc:sldMk cId="2354362939" sldId="279"/>
            <ac:spMk id="37" creationId="{90B1FA4D-17C3-4488-9CEA-8F4D742390E1}"/>
          </ac:spMkLst>
        </pc:spChg>
        <pc:spChg chg="mod">
          <ac:chgData name="Cristian Chilipirea" userId="34ab170da5908fc4" providerId="LiveId" clId="{E6A114CD-C836-4A5C-A59E-5B196107C296}" dt="2018-10-08T16:23:18.218" v="4205" actId="1076"/>
          <ac:spMkLst>
            <pc:docMk/>
            <pc:sldMk cId="2354362939" sldId="279"/>
            <ac:spMk id="40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6:15:08.743" v="4010" actId="478"/>
          <ac:spMkLst>
            <pc:docMk/>
            <pc:sldMk cId="2354362939" sldId="279"/>
            <ac:spMk id="108" creationId="{00000000-0000-0000-0000-000000000000}"/>
          </ac:spMkLst>
        </pc:spChg>
        <pc:picChg chg="mod">
          <ac:chgData name="Cristian Chilipirea" userId="34ab170da5908fc4" providerId="LiveId" clId="{E6A114CD-C836-4A5C-A59E-5B196107C296}" dt="2018-10-08T16:23:18.218" v="4205" actId="1076"/>
          <ac:picMkLst>
            <pc:docMk/>
            <pc:sldMk cId="2354362939" sldId="279"/>
            <ac:picMk id="1026" creationId="{00000000-0000-0000-0000-000000000000}"/>
          </ac:picMkLst>
        </pc:picChg>
        <pc:cxnChg chg="mod">
          <ac:chgData name="Cristian Chilipirea" userId="34ab170da5908fc4" providerId="LiveId" clId="{E6A114CD-C836-4A5C-A59E-5B196107C296}" dt="2018-10-08T16:15:45.322" v="4030" actId="478"/>
          <ac:cxnSpMkLst>
            <pc:docMk/>
            <pc:sldMk cId="2354362939" sldId="279"/>
            <ac:cxnSpMk id="7" creationId="{00000000-0000-0000-0000-000000000000}"/>
          </ac:cxnSpMkLst>
        </pc:cxnChg>
        <pc:cxnChg chg="mod">
          <ac:chgData name="Cristian Chilipirea" userId="34ab170da5908fc4" providerId="LiveId" clId="{E6A114CD-C836-4A5C-A59E-5B196107C296}" dt="2018-10-08T16:15:34.984" v="4026"/>
          <ac:cxnSpMkLst>
            <pc:docMk/>
            <pc:sldMk cId="2354362939" sldId="279"/>
            <ac:cxnSpMk id="33" creationId="{00000000-0000-0000-0000-000000000000}"/>
          </ac:cxnSpMkLst>
        </pc:cxnChg>
      </pc:sldChg>
      <pc:sldChg chg="addSp delSp modSp add">
        <pc:chgData name="Cristian Chilipirea" userId="34ab170da5908fc4" providerId="LiveId" clId="{E6A114CD-C836-4A5C-A59E-5B196107C296}" dt="2018-10-08T12:22:36.371" v="637"/>
        <pc:sldMkLst>
          <pc:docMk/>
          <pc:sldMk cId="3085238357" sldId="280"/>
        </pc:sldMkLst>
        <pc:spChg chg="mod">
          <ac:chgData name="Cristian Chilipirea" userId="34ab170da5908fc4" providerId="LiveId" clId="{E6A114CD-C836-4A5C-A59E-5B196107C296}" dt="2018-10-08T12:21:05.168" v="610" actId="20577"/>
          <ac:spMkLst>
            <pc:docMk/>
            <pc:sldMk cId="3085238357" sldId="280"/>
            <ac:spMk id="3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2:22:36.371" v="637"/>
          <ac:spMkLst>
            <pc:docMk/>
            <pc:sldMk cId="3085238357" sldId="280"/>
            <ac:spMk id="33" creationId="{8839E7AE-5C73-4422-80BA-5A768618821B}"/>
          </ac:spMkLst>
        </pc:spChg>
        <pc:spChg chg="add">
          <ac:chgData name="Cristian Chilipirea" userId="34ab170da5908fc4" providerId="LiveId" clId="{E6A114CD-C836-4A5C-A59E-5B196107C296}" dt="2018-10-08T12:22:36.371" v="637"/>
          <ac:spMkLst>
            <pc:docMk/>
            <pc:sldMk cId="3085238357" sldId="280"/>
            <ac:spMk id="34" creationId="{871156A0-8BD1-42FA-94EE-64486253FEEF}"/>
          </ac:spMkLst>
        </pc:spChg>
        <pc:spChg chg="del">
          <ac:chgData name="Cristian Chilipirea" userId="34ab170da5908fc4" providerId="LiveId" clId="{E6A114CD-C836-4A5C-A59E-5B196107C296}" dt="2018-10-08T12:22:35.580" v="636" actId="478"/>
          <ac:spMkLst>
            <pc:docMk/>
            <pc:sldMk cId="3085238357" sldId="280"/>
            <ac:spMk id="43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2:22:35.580" v="636" actId="478"/>
          <ac:spMkLst>
            <pc:docMk/>
            <pc:sldMk cId="3085238357" sldId="280"/>
            <ac:spMk id="44" creationId="{00000000-0000-0000-0000-000000000000}"/>
          </ac:spMkLst>
        </pc:spChg>
      </pc:sldChg>
      <pc:sldChg chg="addSp delSp modSp add">
        <pc:chgData name="Cristian Chilipirea" userId="34ab170da5908fc4" providerId="LiveId" clId="{E6A114CD-C836-4A5C-A59E-5B196107C296}" dt="2018-10-08T16:23:33.085" v="4210"/>
        <pc:sldMkLst>
          <pc:docMk/>
          <pc:sldMk cId="2297006857" sldId="281"/>
        </pc:sldMkLst>
        <pc:spChg chg="del">
          <ac:chgData name="Cristian Chilipirea" userId="34ab170da5908fc4" providerId="LiveId" clId="{E6A114CD-C836-4A5C-A59E-5B196107C296}" dt="2018-10-08T16:16:22.077" v="4039" actId="478"/>
          <ac:spMkLst>
            <pc:docMk/>
            <pc:sldMk cId="2297006857" sldId="281"/>
            <ac:spMk id="4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6:16:20.844" v="4038" actId="478"/>
          <ac:spMkLst>
            <pc:docMk/>
            <pc:sldMk cId="2297006857" sldId="281"/>
            <ac:spMk id="32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6:16:23.136" v="4040"/>
          <ac:spMkLst>
            <pc:docMk/>
            <pc:sldMk cId="2297006857" sldId="281"/>
            <ac:spMk id="34" creationId="{2EAAE539-0A79-4EA3-9240-0B0478EF2B3C}"/>
          </ac:spMkLst>
        </pc:spChg>
        <pc:spChg chg="add del">
          <ac:chgData name="Cristian Chilipirea" userId="34ab170da5908fc4" providerId="LiveId" clId="{E6A114CD-C836-4A5C-A59E-5B196107C296}" dt="2018-10-08T16:23:32.637" v="4209" actId="478"/>
          <ac:spMkLst>
            <pc:docMk/>
            <pc:sldMk cId="2297006857" sldId="281"/>
            <ac:spMk id="35" creationId="{A4F4A7B7-7C36-4178-B10F-9E43B0BF46DF}"/>
          </ac:spMkLst>
        </pc:spChg>
        <pc:spChg chg="add">
          <ac:chgData name="Cristian Chilipirea" userId="34ab170da5908fc4" providerId="LiveId" clId="{E6A114CD-C836-4A5C-A59E-5B196107C296}" dt="2018-10-08T16:16:23.136" v="4040"/>
          <ac:spMkLst>
            <pc:docMk/>
            <pc:sldMk cId="2297006857" sldId="281"/>
            <ac:spMk id="36" creationId="{61CE908E-1FB4-4387-9743-96E6B107F73C}"/>
          </ac:spMkLst>
        </pc:spChg>
        <pc:spChg chg="add">
          <ac:chgData name="Cristian Chilipirea" userId="34ab170da5908fc4" providerId="LiveId" clId="{E6A114CD-C836-4A5C-A59E-5B196107C296}" dt="2018-10-08T16:23:33.085" v="4210"/>
          <ac:spMkLst>
            <pc:docMk/>
            <pc:sldMk cId="2297006857" sldId="281"/>
            <ac:spMk id="38" creationId="{9CD88B4D-0D17-4BF0-828A-EB6928058E01}"/>
          </ac:spMkLst>
        </pc:spChg>
        <pc:spChg chg="add">
          <ac:chgData name="Cristian Chilipirea" userId="34ab170da5908fc4" providerId="LiveId" clId="{E6A114CD-C836-4A5C-A59E-5B196107C296}" dt="2018-10-08T16:23:33.085" v="4210"/>
          <ac:spMkLst>
            <pc:docMk/>
            <pc:sldMk cId="2297006857" sldId="281"/>
            <ac:spMk id="39" creationId="{A14B1B10-C949-4EF6-AE36-D72D61DA4337}"/>
          </ac:spMkLst>
        </pc:spChg>
        <pc:spChg chg="del">
          <ac:chgData name="Cristian Chilipirea" userId="34ab170da5908fc4" providerId="LiveId" clId="{E6A114CD-C836-4A5C-A59E-5B196107C296}" dt="2018-10-08T16:23:32.637" v="4209" actId="478"/>
          <ac:spMkLst>
            <pc:docMk/>
            <pc:sldMk cId="2297006857" sldId="281"/>
            <ac:spMk id="40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6:16:19.514" v="4037" actId="478"/>
          <ac:spMkLst>
            <pc:docMk/>
            <pc:sldMk cId="2297006857" sldId="281"/>
            <ac:spMk id="108" creationId="{00000000-0000-0000-0000-000000000000}"/>
          </ac:spMkLst>
        </pc:spChg>
        <pc:picChg chg="add">
          <ac:chgData name="Cristian Chilipirea" userId="34ab170da5908fc4" providerId="LiveId" clId="{E6A114CD-C836-4A5C-A59E-5B196107C296}" dt="2018-10-08T16:23:33.085" v="4210"/>
          <ac:picMkLst>
            <pc:docMk/>
            <pc:sldMk cId="2297006857" sldId="281"/>
            <ac:picMk id="37" creationId="{1D07EAA1-CC4A-48E5-9622-3640094DF7D8}"/>
          </ac:picMkLst>
        </pc:picChg>
        <pc:picChg chg="del">
          <ac:chgData name="Cristian Chilipirea" userId="34ab170da5908fc4" providerId="LiveId" clId="{E6A114CD-C836-4A5C-A59E-5B196107C296}" dt="2018-10-08T16:23:32.637" v="4209" actId="478"/>
          <ac:picMkLst>
            <pc:docMk/>
            <pc:sldMk cId="2297006857" sldId="281"/>
            <ac:picMk id="1026" creationId="{00000000-0000-0000-0000-000000000000}"/>
          </ac:picMkLst>
        </pc:picChg>
        <pc:cxnChg chg="mod">
          <ac:chgData name="Cristian Chilipirea" userId="34ab170da5908fc4" providerId="LiveId" clId="{E6A114CD-C836-4A5C-A59E-5B196107C296}" dt="2018-10-08T16:16:22.077" v="4039" actId="478"/>
          <ac:cxnSpMkLst>
            <pc:docMk/>
            <pc:sldMk cId="2297006857" sldId="281"/>
            <ac:cxnSpMk id="7" creationId="{00000000-0000-0000-0000-000000000000}"/>
          </ac:cxnSpMkLst>
        </pc:cxnChg>
        <pc:cxnChg chg="mod">
          <ac:chgData name="Cristian Chilipirea" userId="34ab170da5908fc4" providerId="LiveId" clId="{E6A114CD-C836-4A5C-A59E-5B196107C296}" dt="2018-10-08T16:16:20.844" v="4038" actId="478"/>
          <ac:cxnSpMkLst>
            <pc:docMk/>
            <pc:sldMk cId="2297006857" sldId="281"/>
            <ac:cxnSpMk id="33" creationId="{00000000-0000-0000-0000-000000000000}"/>
          </ac:cxnSpMkLst>
        </pc:cxnChg>
      </pc:sldChg>
      <pc:sldChg chg="addSp delSp modSp add">
        <pc:chgData name="Cristian Chilipirea" userId="34ab170da5908fc4" providerId="LiveId" clId="{E6A114CD-C836-4A5C-A59E-5B196107C296}" dt="2018-10-08T16:23:40.982" v="4217" actId="20577"/>
        <pc:sldMkLst>
          <pc:docMk/>
          <pc:sldMk cId="582673609" sldId="282"/>
        </pc:sldMkLst>
        <pc:spChg chg="del">
          <ac:chgData name="Cristian Chilipirea" userId="34ab170da5908fc4" providerId="LiveId" clId="{E6A114CD-C836-4A5C-A59E-5B196107C296}" dt="2018-10-08T16:16:35.374" v="4043" actId="478"/>
          <ac:spMkLst>
            <pc:docMk/>
            <pc:sldMk cId="582673609" sldId="282"/>
            <ac:spMk id="4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6:16:33.965" v="4042" actId="478"/>
          <ac:spMkLst>
            <pc:docMk/>
            <pc:sldMk cId="582673609" sldId="282"/>
            <ac:spMk id="32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6:16:36.785" v="4044"/>
          <ac:spMkLst>
            <pc:docMk/>
            <pc:sldMk cId="582673609" sldId="282"/>
            <ac:spMk id="34" creationId="{1159D5AF-CAB2-4A91-99F1-C6F2797E7164}"/>
          </ac:spMkLst>
        </pc:spChg>
        <pc:spChg chg="add del">
          <ac:chgData name="Cristian Chilipirea" userId="34ab170da5908fc4" providerId="LiveId" clId="{E6A114CD-C836-4A5C-A59E-5B196107C296}" dt="2018-10-08T16:23:38.434" v="4213" actId="478"/>
          <ac:spMkLst>
            <pc:docMk/>
            <pc:sldMk cId="582673609" sldId="282"/>
            <ac:spMk id="35" creationId="{818B2BAE-0916-44DF-986C-DEE06C176319}"/>
          </ac:spMkLst>
        </pc:spChg>
        <pc:spChg chg="add">
          <ac:chgData name="Cristian Chilipirea" userId="34ab170da5908fc4" providerId="LiveId" clId="{E6A114CD-C836-4A5C-A59E-5B196107C296}" dt="2018-10-08T16:16:36.785" v="4044"/>
          <ac:spMkLst>
            <pc:docMk/>
            <pc:sldMk cId="582673609" sldId="282"/>
            <ac:spMk id="36" creationId="{0AA4E054-131C-45FE-9026-83CCC672BE31}"/>
          </ac:spMkLst>
        </pc:spChg>
        <pc:spChg chg="add del">
          <ac:chgData name="Cristian Chilipirea" userId="34ab170da5908fc4" providerId="LiveId" clId="{E6A114CD-C836-4A5C-A59E-5B196107C296}" dt="2018-10-08T16:23:37.427" v="4212"/>
          <ac:spMkLst>
            <pc:docMk/>
            <pc:sldMk cId="582673609" sldId="282"/>
            <ac:spMk id="38" creationId="{209A0333-1160-43C0-A4BF-D1DFAE789307}"/>
          </ac:spMkLst>
        </pc:spChg>
        <pc:spChg chg="add del">
          <ac:chgData name="Cristian Chilipirea" userId="34ab170da5908fc4" providerId="LiveId" clId="{E6A114CD-C836-4A5C-A59E-5B196107C296}" dt="2018-10-08T16:23:37.427" v="4212"/>
          <ac:spMkLst>
            <pc:docMk/>
            <pc:sldMk cId="582673609" sldId="282"/>
            <ac:spMk id="39" creationId="{5682E441-6E99-4F03-BDCA-C528FDFEFA99}"/>
          </ac:spMkLst>
        </pc:spChg>
        <pc:spChg chg="del">
          <ac:chgData name="Cristian Chilipirea" userId="34ab170da5908fc4" providerId="LiveId" clId="{E6A114CD-C836-4A5C-A59E-5B196107C296}" dt="2018-10-08T16:23:38.434" v="4213" actId="478"/>
          <ac:spMkLst>
            <pc:docMk/>
            <pc:sldMk cId="582673609" sldId="282"/>
            <ac:spMk id="40" creationId="{00000000-0000-0000-0000-000000000000}"/>
          </ac:spMkLst>
        </pc:spChg>
        <pc:spChg chg="add mod">
          <ac:chgData name="Cristian Chilipirea" userId="34ab170da5908fc4" providerId="LiveId" clId="{E6A114CD-C836-4A5C-A59E-5B196107C296}" dt="2018-10-08T16:23:40.982" v="4217" actId="20577"/>
          <ac:spMkLst>
            <pc:docMk/>
            <pc:sldMk cId="582673609" sldId="282"/>
            <ac:spMk id="42" creationId="{51E8448C-CBC1-4BAB-8AE1-801AC5958E50}"/>
          </ac:spMkLst>
        </pc:spChg>
        <pc:spChg chg="add">
          <ac:chgData name="Cristian Chilipirea" userId="34ab170da5908fc4" providerId="LiveId" clId="{E6A114CD-C836-4A5C-A59E-5B196107C296}" dt="2018-10-08T16:23:38.888" v="4214"/>
          <ac:spMkLst>
            <pc:docMk/>
            <pc:sldMk cId="582673609" sldId="282"/>
            <ac:spMk id="43" creationId="{AA18C5C8-3347-4D1D-9356-1930E3106C0E}"/>
          </ac:spMkLst>
        </pc:spChg>
        <pc:spChg chg="del">
          <ac:chgData name="Cristian Chilipirea" userId="34ab170da5908fc4" providerId="LiveId" clId="{E6A114CD-C836-4A5C-A59E-5B196107C296}" dt="2018-10-08T16:16:32.414" v="4041" actId="478"/>
          <ac:spMkLst>
            <pc:docMk/>
            <pc:sldMk cId="582673609" sldId="282"/>
            <ac:spMk id="108" creationId="{00000000-0000-0000-0000-000000000000}"/>
          </ac:spMkLst>
        </pc:spChg>
        <pc:picChg chg="add del">
          <ac:chgData name="Cristian Chilipirea" userId="34ab170da5908fc4" providerId="LiveId" clId="{E6A114CD-C836-4A5C-A59E-5B196107C296}" dt="2018-10-08T16:23:37.427" v="4212"/>
          <ac:picMkLst>
            <pc:docMk/>
            <pc:sldMk cId="582673609" sldId="282"/>
            <ac:picMk id="37" creationId="{50F7DA80-2E62-4D7B-9EFF-0BBD0029A160}"/>
          </ac:picMkLst>
        </pc:picChg>
        <pc:picChg chg="add">
          <ac:chgData name="Cristian Chilipirea" userId="34ab170da5908fc4" providerId="LiveId" clId="{E6A114CD-C836-4A5C-A59E-5B196107C296}" dt="2018-10-08T16:23:38.888" v="4214"/>
          <ac:picMkLst>
            <pc:docMk/>
            <pc:sldMk cId="582673609" sldId="282"/>
            <ac:picMk id="41" creationId="{F2B95338-B4D9-4C51-9662-1B39B5EC6E7C}"/>
          </ac:picMkLst>
        </pc:picChg>
        <pc:picChg chg="del">
          <ac:chgData name="Cristian Chilipirea" userId="34ab170da5908fc4" providerId="LiveId" clId="{E6A114CD-C836-4A5C-A59E-5B196107C296}" dt="2018-10-08T16:23:38.434" v="4213" actId="478"/>
          <ac:picMkLst>
            <pc:docMk/>
            <pc:sldMk cId="582673609" sldId="282"/>
            <ac:picMk id="1026" creationId="{00000000-0000-0000-0000-000000000000}"/>
          </ac:picMkLst>
        </pc:picChg>
        <pc:cxnChg chg="mod">
          <ac:chgData name="Cristian Chilipirea" userId="34ab170da5908fc4" providerId="LiveId" clId="{E6A114CD-C836-4A5C-A59E-5B196107C296}" dt="2018-10-08T16:16:35.374" v="4043" actId="478"/>
          <ac:cxnSpMkLst>
            <pc:docMk/>
            <pc:sldMk cId="582673609" sldId="282"/>
            <ac:cxnSpMk id="7" creationId="{00000000-0000-0000-0000-000000000000}"/>
          </ac:cxnSpMkLst>
        </pc:cxnChg>
        <pc:cxnChg chg="mod">
          <ac:chgData name="Cristian Chilipirea" userId="34ab170da5908fc4" providerId="LiveId" clId="{E6A114CD-C836-4A5C-A59E-5B196107C296}" dt="2018-10-08T16:16:33.965" v="4042" actId="478"/>
          <ac:cxnSpMkLst>
            <pc:docMk/>
            <pc:sldMk cId="582673609" sldId="282"/>
            <ac:cxnSpMk id="33" creationId="{00000000-0000-0000-0000-000000000000}"/>
          </ac:cxnSpMkLst>
        </pc:cxnChg>
      </pc:sldChg>
      <pc:sldChg chg="addSp delSp modSp add">
        <pc:chgData name="Cristian Chilipirea" userId="34ab170da5908fc4" providerId="LiveId" clId="{E6A114CD-C836-4A5C-A59E-5B196107C296}" dt="2018-10-08T16:24:12.010" v="4223" actId="20577"/>
        <pc:sldMkLst>
          <pc:docMk/>
          <pc:sldMk cId="2173056092" sldId="283"/>
        </pc:sldMkLst>
        <pc:spChg chg="del">
          <ac:chgData name="Cristian Chilipirea" userId="34ab170da5908fc4" providerId="LiveId" clId="{E6A114CD-C836-4A5C-A59E-5B196107C296}" dt="2018-10-08T16:16:46.389" v="4047" actId="478"/>
          <ac:spMkLst>
            <pc:docMk/>
            <pc:sldMk cId="2173056092" sldId="283"/>
            <ac:spMk id="4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6:16:45.367" v="4046" actId="478"/>
          <ac:spMkLst>
            <pc:docMk/>
            <pc:sldMk cId="2173056092" sldId="283"/>
            <ac:spMk id="32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6:16:47.562" v="4048"/>
          <ac:spMkLst>
            <pc:docMk/>
            <pc:sldMk cId="2173056092" sldId="283"/>
            <ac:spMk id="34" creationId="{6D5A1804-DB6A-44F0-BB51-21C1E31D66F6}"/>
          </ac:spMkLst>
        </pc:spChg>
        <pc:spChg chg="add del">
          <ac:chgData name="Cristian Chilipirea" userId="34ab170da5908fc4" providerId="LiveId" clId="{E6A114CD-C836-4A5C-A59E-5B196107C296}" dt="2018-10-08T16:24:01.864" v="4221" actId="478"/>
          <ac:spMkLst>
            <pc:docMk/>
            <pc:sldMk cId="2173056092" sldId="283"/>
            <ac:spMk id="35" creationId="{16AFCF84-817B-410D-9BCA-843C69196B26}"/>
          </ac:spMkLst>
        </pc:spChg>
        <pc:spChg chg="add">
          <ac:chgData name="Cristian Chilipirea" userId="34ab170da5908fc4" providerId="LiveId" clId="{E6A114CD-C836-4A5C-A59E-5B196107C296}" dt="2018-10-08T16:16:47.562" v="4048"/>
          <ac:spMkLst>
            <pc:docMk/>
            <pc:sldMk cId="2173056092" sldId="283"/>
            <ac:spMk id="36" creationId="{95D7EFB8-59F4-4753-9AE1-B4B070AC8A25}"/>
          </ac:spMkLst>
        </pc:spChg>
        <pc:spChg chg="add mod">
          <ac:chgData name="Cristian Chilipirea" userId="34ab170da5908fc4" providerId="LiveId" clId="{E6A114CD-C836-4A5C-A59E-5B196107C296}" dt="2018-10-08T16:24:12.010" v="4223" actId="20577"/>
          <ac:spMkLst>
            <pc:docMk/>
            <pc:sldMk cId="2173056092" sldId="283"/>
            <ac:spMk id="38" creationId="{EAC261CE-50BE-4446-B05E-1C29C2539FBF}"/>
          </ac:spMkLst>
        </pc:spChg>
        <pc:spChg chg="add">
          <ac:chgData name="Cristian Chilipirea" userId="34ab170da5908fc4" providerId="LiveId" clId="{E6A114CD-C836-4A5C-A59E-5B196107C296}" dt="2018-10-08T16:23:46.532" v="4218"/>
          <ac:spMkLst>
            <pc:docMk/>
            <pc:sldMk cId="2173056092" sldId="283"/>
            <ac:spMk id="39" creationId="{22EAD7DA-9B6F-4D03-87A7-F7C00282E9B7}"/>
          </ac:spMkLst>
        </pc:spChg>
        <pc:spChg chg="del">
          <ac:chgData name="Cristian Chilipirea" userId="34ab170da5908fc4" providerId="LiveId" clId="{E6A114CD-C836-4A5C-A59E-5B196107C296}" dt="2018-10-08T16:24:00.425" v="4220" actId="478"/>
          <ac:spMkLst>
            <pc:docMk/>
            <pc:sldMk cId="2173056092" sldId="283"/>
            <ac:spMk id="40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6:16:43.596" v="4045" actId="478"/>
          <ac:spMkLst>
            <pc:docMk/>
            <pc:sldMk cId="2173056092" sldId="283"/>
            <ac:spMk id="108" creationId="{00000000-0000-0000-0000-000000000000}"/>
          </ac:spMkLst>
        </pc:spChg>
        <pc:picChg chg="add del">
          <ac:chgData name="Cristian Chilipirea" userId="34ab170da5908fc4" providerId="LiveId" clId="{E6A114CD-C836-4A5C-A59E-5B196107C296}" dt="2018-10-08T16:24:04.831" v="4222" actId="478"/>
          <ac:picMkLst>
            <pc:docMk/>
            <pc:sldMk cId="2173056092" sldId="283"/>
            <ac:picMk id="37" creationId="{53EC5F87-93D1-4B52-B404-02768857A108}"/>
          </ac:picMkLst>
        </pc:picChg>
        <pc:picChg chg="mod">
          <ac:chgData name="Cristian Chilipirea" userId="34ab170da5908fc4" providerId="LiveId" clId="{E6A114CD-C836-4A5C-A59E-5B196107C296}" dt="2018-10-08T16:23:57.362" v="4219" actId="1076"/>
          <ac:picMkLst>
            <pc:docMk/>
            <pc:sldMk cId="2173056092" sldId="283"/>
            <ac:picMk id="1026" creationId="{00000000-0000-0000-0000-000000000000}"/>
          </ac:picMkLst>
        </pc:picChg>
        <pc:cxnChg chg="mod">
          <ac:chgData name="Cristian Chilipirea" userId="34ab170da5908fc4" providerId="LiveId" clId="{E6A114CD-C836-4A5C-A59E-5B196107C296}" dt="2018-10-08T16:16:46.389" v="4047" actId="478"/>
          <ac:cxnSpMkLst>
            <pc:docMk/>
            <pc:sldMk cId="2173056092" sldId="283"/>
            <ac:cxnSpMk id="7" creationId="{00000000-0000-0000-0000-000000000000}"/>
          </ac:cxnSpMkLst>
        </pc:cxnChg>
        <pc:cxnChg chg="mod">
          <ac:chgData name="Cristian Chilipirea" userId="34ab170da5908fc4" providerId="LiveId" clId="{E6A114CD-C836-4A5C-A59E-5B196107C296}" dt="2018-10-08T16:16:45.367" v="4046" actId="478"/>
          <ac:cxnSpMkLst>
            <pc:docMk/>
            <pc:sldMk cId="2173056092" sldId="283"/>
            <ac:cxnSpMk id="33" creationId="{00000000-0000-0000-0000-000000000000}"/>
          </ac:cxnSpMkLst>
        </pc:cxnChg>
      </pc:sldChg>
      <pc:sldChg chg="addSp delSp modSp add">
        <pc:chgData name="Cristian Chilipirea" userId="34ab170da5908fc4" providerId="LiveId" clId="{E6A114CD-C836-4A5C-A59E-5B196107C296}" dt="2018-10-08T16:24:24.243" v="4225"/>
        <pc:sldMkLst>
          <pc:docMk/>
          <pc:sldMk cId="2627090702" sldId="284"/>
        </pc:sldMkLst>
        <pc:spChg chg="del">
          <ac:chgData name="Cristian Chilipirea" userId="34ab170da5908fc4" providerId="LiveId" clId="{E6A114CD-C836-4A5C-A59E-5B196107C296}" dt="2018-10-08T16:16:56.338" v="4050" actId="478"/>
          <ac:spMkLst>
            <pc:docMk/>
            <pc:sldMk cId="2627090702" sldId="284"/>
            <ac:spMk id="4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6:16:55.081" v="4049" actId="478"/>
          <ac:spMkLst>
            <pc:docMk/>
            <pc:sldMk cId="2627090702" sldId="284"/>
            <ac:spMk id="32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6:16:59.799" v="4052"/>
          <ac:spMkLst>
            <pc:docMk/>
            <pc:sldMk cId="2627090702" sldId="284"/>
            <ac:spMk id="34" creationId="{7900DAA6-AE98-4E8C-BCB7-C9255367F7E8}"/>
          </ac:spMkLst>
        </pc:spChg>
        <pc:spChg chg="add del">
          <ac:chgData name="Cristian Chilipirea" userId="34ab170da5908fc4" providerId="LiveId" clId="{E6A114CD-C836-4A5C-A59E-5B196107C296}" dt="2018-10-08T16:24:23.820" v="4224" actId="478"/>
          <ac:spMkLst>
            <pc:docMk/>
            <pc:sldMk cId="2627090702" sldId="284"/>
            <ac:spMk id="35" creationId="{D7A57B33-608C-40CC-BFB3-BBEB3B7FB582}"/>
          </ac:spMkLst>
        </pc:spChg>
        <pc:spChg chg="add">
          <ac:chgData name="Cristian Chilipirea" userId="34ab170da5908fc4" providerId="LiveId" clId="{E6A114CD-C836-4A5C-A59E-5B196107C296}" dt="2018-10-08T16:16:59.799" v="4052"/>
          <ac:spMkLst>
            <pc:docMk/>
            <pc:sldMk cId="2627090702" sldId="284"/>
            <ac:spMk id="36" creationId="{F2103527-D64C-4BED-A88A-5DF7D6C7F641}"/>
          </ac:spMkLst>
        </pc:spChg>
        <pc:spChg chg="add">
          <ac:chgData name="Cristian Chilipirea" userId="34ab170da5908fc4" providerId="LiveId" clId="{E6A114CD-C836-4A5C-A59E-5B196107C296}" dt="2018-10-08T16:24:24.243" v="4225"/>
          <ac:spMkLst>
            <pc:docMk/>
            <pc:sldMk cId="2627090702" sldId="284"/>
            <ac:spMk id="38" creationId="{382D7ED3-0E5F-47FB-9A13-6FD621343860}"/>
          </ac:spMkLst>
        </pc:spChg>
        <pc:spChg chg="add">
          <ac:chgData name="Cristian Chilipirea" userId="34ab170da5908fc4" providerId="LiveId" clId="{E6A114CD-C836-4A5C-A59E-5B196107C296}" dt="2018-10-08T16:24:24.243" v="4225"/>
          <ac:spMkLst>
            <pc:docMk/>
            <pc:sldMk cId="2627090702" sldId="284"/>
            <ac:spMk id="39" creationId="{ADA294B5-C1AB-4717-AED0-AABFC3E7665A}"/>
          </ac:spMkLst>
        </pc:spChg>
        <pc:spChg chg="del">
          <ac:chgData name="Cristian Chilipirea" userId="34ab170da5908fc4" providerId="LiveId" clId="{E6A114CD-C836-4A5C-A59E-5B196107C296}" dt="2018-10-08T16:24:23.820" v="4224" actId="478"/>
          <ac:spMkLst>
            <pc:docMk/>
            <pc:sldMk cId="2627090702" sldId="284"/>
            <ac:spMk id="40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6:16:58.580" v="4051" actId="478"/>
          <ac:spMkLst>
            <pc:docMk/>
            <pc:sldMk cId="2627090702" sldId="284"/>
            <ac:spMk id="108" creationId="{00000000-0000-0000-0000-000000000000}"/>
          </ac:spMkLst>
        </pc:spChg>
        <pc:picChg chg="add">
          <ac:chgData name="Cristian Chilipirea" userId="34ab170da5908fc4" providerId="LiveId" clId="{E6A114CD-C836-4A5C-A59E-5B196107C296}" dt="2018-10-08T16:24:24.243" v="4225"/>
          <ac:picMkLst>
            <pc:docMk/>
            <pc:sldMk cId="2627090702" sldId="284"/>
            <ac:picMk id="37" creationId="{BE862F0F-C010-42E5-ACDA-CE0EB96D6C52}"/>
          </ac:picMkLst>
        </pc:picChg>
        <pc:picChg chg="del">
          <ac:chgData name="Cristian Chilipirea" userId="34ab170da5908fc4" providerId="LiveId" clId="{E6A114CD-C836-4A5C-A59E-5B196107C296}" dt="2018-10-08T16:24:23.820" v="4224" actId="478"/>
          <ac:picMkLst>
            <pc:docMk/>
            <pc:sldMk cId="2627090702" sldId="284"/>
            <ac:picMk id="1026" creationId="{00000000-0000-0000-0000-000000000000}"/>
          </ac:picMkLst>
        </pc:picChg>
        <pc:cxnChg chg="mod">
          <ac:chgData name="Cristian Chilipirea" userId="34ab170da5908fc4" providerId="LiveId" clId="{E6A114CD-C836-4A5C-A59E-5B196107C296}" dt="2018-10-08T16:16:56.338" v="4050" actId="478"/>
          <ac:cxnSpMkLst>
            <pc:docMk/>
            <pc:sldMk cId="2627090702" sldId="284"/>
            <ac:cxnSpMk id="7" creationId="{00000000-0000-0000-0000-000000000000}"/>
          </ac:cxnSpMkLst>
        </pc:cxnChg>
        <pc:cxnChg chg="mod">
          <ac:chgData name="Cristian Chilipirea" userId="34ab170da5908fc4" providerId="LiveId" clId="{E6A114CD-C836-4A5C-A59E-5B196107C296}" dt="2018-10-08T16:16:55.081" v="4049" actId="478"/>
          <ac:cxnSpMkLst>
            <pc:docMk/>
            <pc:sldMk cId="2627090702" sldId="284"/>
            <ac:cxnSpMk id="33" creationId="{00000000-0000-0000-0000-000000000000}"/>
          </ac:cxnSpMkLst>
        </pc:cxnChg>
      </pc:sldChg>
      <pc:sldChg chg="modSp">
        <pc:chgData name="Cristian Chilipirea" userId="34ab170da5908fc4" providerId="LiveId" clId="{E6A114CD-C836-4A5C-A59E-5B196107C296}" dt="2018-10-08T16:36:48.826" v="4665" actId="20577"/>
        <pc:sldMkLst>
          <pc:docMk/>
          <pc:sldMk cId="0" sldId="485"/>
        </pc:sldMkLst>
        <pc:spChg chg="mod">
          <ac:chgData name="Cristian Chilipirea" userId="34ab170da5908fc4" providerId="LiveId" clId="{E6A114CD-C836-4A5C-A59E-5B196107C296}" dt="2018-10-08T16:36:48.826" v="4665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modSp">
        <pc:chgData name="Cristian Chilipirea" userId="34ab170da5908fc4" providerId="LiveId" clId="{E6A114CD-C836-4A5C-A59E-5B196107C296}" dt="2018-10-08T13:37:22.785" v="1967" actId="20577"/>
        <pc:sldMkLst>
          <pc:docMk/>
          <pc:sldMk cId="3885902090" sldId="557"/>
        </pc:sldMkLst>
        <pc:spChg chg="mod">
          <ac:chgData name="Cristian Chilipirea" userId="34ab170da5908fc4" providerId="LiveId" clId="{E6A114CD-C836-4A5C-A59E-5B196107C296}" dt="2018-10-08T13:37:22.785" v="1967" actId="20577"/>
          <ac:spMkLst>
            <pc:docMk/>
            <pc:sldMk cId="3885902090" sldId="557"/>
            <ac:spMk id="5" creationId="{99FD5B4F-9890-4C96-B60C-BCBA2D04923D}"/>
          </ac:spMkLst>
        </pc:spChg>
      </pc:sldChg>
      <pc:sldChg chg="modSp">
        <pc:chgData name="Cristian Chilipirea" userId="34ab170da5908fc4" providerId="LiveId" clId="{E6A114CD-C836-4A5C-A59E-5B196107C296}" dt="2018-10-08T13:37:51.142" v="2068" actId="20577"/>
        <pc:sldMkLst>
          <pc:docMk/>
          <pc:sldMk cId="3552800911" sldId="582"/>
        </pc:sldMkLst>
        <pc:spChg chg="mod">
          <ac:chgData name="Cristian Chilipirea" userId="34ab170da5908fc4" providerId="LiveId" clId="{E6A114CD-C836-4A5C-A59E-5B196107C296}" dt="2018-10-08T13:37:51.142" v="2068" actId="20577"/>
          <ac:spMkLst>
            <pc:docMk/>
            <pc:sldMk cId="3552800911" sldId="582"/>
            <ac:spMk id="6" creationId="{5EFECB11-DEB9-4B99-A0F4-8B1B7E312A02}"/>
          </ac:spMkLst>
        </pc:spChg>
      </pc:sldChg>
      <pc:sldChg chg="modSp">
        <pc:chgData name="Cristian Chilipirea" userId="34ab170da5908fc4" providerId="LiveId" clId="{E6A114CD-C836-4A5C-A59E-5B196107C296}" dt="2018-10-08T13:38:17.141" v="2136" actId="20577"/>
        <pc:sldMkLst>
          <pc:docMk/>
          <pc:sldMk cId="3613867516" sldId="583"/>
        </pc:sldMkLst>
        <pc:spChg chg="mod">
          <ac:chgData name="Cristian Chilipirea" userId="34ab170da5908fc4" providerId="LiveId" clId="{E6A114CD-C836-4A5C-A59E-5B196107C296}" dt="2018-10-08T13:38:17.141" v="2136" actId="20577"/>
          <ac:spMkLst>
            <pc:docMk/>
            <pc:sldMk cId="3613867516" sldId="583"/>
            <ac:spMk id="5" creationId="{49CED803-FB9E-4301-B542-BF7A2CA2A33F}"/>
          </ac:spMkLst>
        </pc:spChg>
      </pc:sldChg>
      <pc:sldChg chg="modSp">
        <pc:chgData name="Cristian Chilipirea" userId="34ab170da5908fc4" providerId="LiveId" clId="{E6A114CD-C836-4A5C-A59E-5B196107C296}" dt="2018-10-08T13:38:34.797" v="2187" actId="20577"/>
        <pc:sldMkLst>
          <pc:docMk/>
          <pc:sldMk cId="896687691" sldId="584"/>
        </pc:sldMkLst>
        <pc:spChg chg="mod">
          <ac:chgData name="Cristian Chilipirea" userId="34ab170da5908fc4" providerId="LiveId" clId="{E6A114CD-C836-4A5C-A59E-5B196107C296}" dt="2018-10-08T13:38:34.797" v="2187" actId="20577"/>
          <ac:spMkLst>
            <pc:docMk/>
            <pc:sldMk cId="896687691" sldId="584"/>
            <ac:spMk id="6" creationId="{93936491-5D2F-4156-AA11-9D6BA04428BF}"/>
          </ac:spMkLst>
        </pc:spChg>
      </pc:sldChg>
      <pc:sldChg chg="modSp">
        <pc:chgData name="Cristian Chilipirea" userId="34ab170da5908fc4" providerId="LiveId" clId="{E6A114CD-C836-4A5C-A59E-5B196107C296}" dt="2018-10-08T13:38:49.769" v="2234" actId="20577"/>
        <pc:sldMkLst>
          <pc:docMk/>
          <pc:sldMk cId="1429551694" sldId="585"/>
        </pc:sldMkLst>
        <pc:spChg chg="mod">
          <ac:chgData name="Cristian Chilipirea" userId="34ab170da5908fc4" providerId="LiveId" clId="{E6A114CD-C836-4A5C-A59E-5B196107C296}" dt="2018-10-08T13:38:49.769" v="2234" actId="20577"/>
          <ac:spMkLst>
            <pc:docMk/>
            <pc:sldMk cId="1429551694" sldId="585"/>
            <ac:spMk id="6" creationId="{CFDF16C4-D709-47CC-9390-F74919E25685}"/>
          </ac:spMkLst>
        </pc:spChg>
      </pc:sldChg>
      <pc:sldChg chg="addSp delSp modSp">
        <pc:chgData name="Cristian Chilipirea" userId="34ab170da5908fc4" providerId="LiveId" clId="{E6A114CD-C836-4A5C-A59E-5B196107C296}" dt="2018-10-08T15:56:54.762" v="3479" actId="1076"/>
        <pc:sldMkLst>
          <pc:docMk/>
          <pc:sldMk cId="2844747525" sldId="588"/>
        </pc:sldMkLst>
        <pc:spChg chg="mod">
          <ac:chgData name="Cristian Chilipirea" userId="34ab170da5908fc4" providerId="LiveId" clId="{E6A114CD-C836-4A5C-A59E-5B196107C296}" dt="2018-10-08T15:56:25.066" v="3473" actId="1076"/>
          <ac:spMkLst>
            <pc:docMk/>
            <pc:sldMk cId="2844747525" sldId="588"/>
            <ac:spMk id="3" creationId="{339551E0-5B4F-468D-A5F2-74EA52B6C9FD}"/>
          </ac:spMkLst>
        </pc:spChg>
        <pc:spChg chg="add del mod">
          <ac:chgData name="Cristian Chilipirea" userId="34ab170da5908fc4" providerId="LiveId" clId="{E6A114CD-C836-4A5C-A59E-5B196107C296}" dt="2018-10-08T15:54:07.032" v="3444" actId="478"/>
          <ac:spMkLst>
            <pc:docMk/>
            <pc:sldMk cId="2844747525" sldId="588"/>
            <ac:spMk id="12" creationId="{CA07660B-1ED6-4BB4-84BA-D38792010CA2}"/>
          </ac:spMkLst>
        </pc:spChg>
        <pc:spChg chg="add del mod">
          <ac:chgData name="Cristian Chilipirea" userId="34ab170da5908fc4" providerId="LiveId" clId="{E6A114CD-C836-4A5C-A59E-5B196107C296}" dt="2018-10-08T15:55:30.498" v="3456" actId="11529"/>
          <ac:spMkLst>
            <pc:docMk/>
            <pc:sldMk cId="2844747525" sldId="588"/>
            <ac:spMk id="13" creationId="{7FA252F3-61B8-49CC-8DCE-CCBB9DCF13E9}"/>
          </ac:spMkLst>
        </pc:spChg>
        <pc:spChg chg="add mod">
          <ac:chgData name="Cristian Chilipirea" userId="34ab170da5908fc4" providerId="LiveId" clId="{E6A114CD-C836-4A5C-A59E-5B196107C296}" dt="2018-10-08T15:56:04.266" v="3466" actId="692"/>
          <ac:spMkLst>
            <pc:docMk/>
            <pc:sldMk cId="2844747525" sldId="588"/>
            <ac:spMk id="14" creationId="{29A9E186-E7E2-46AB-8918-FF49B21364E3}"/>
          </ac:spMkLst>
        </pc:spChg>
        <pc:spChg chg="add mod">
          <ac:chgData name="Cristian Chilipirea" userId="34ab170da5908fc4" providerId="LiveId" clId="{E6A114CD-C836-4A5C-A59E-5B196107C296}" dt="2018-10-08T15:56:34.939" v="3475" actId="1076"/>
          <ac:spMkLst>
            <pc:docMk/>
            <pc:sldMk cId="2844747525" sldId="588"/>
            <ac:spMk id="19" creationId="{9E3DDFCF-A9BC-4387-8BAB-02BF5A1F5B7C}"/>
          </ac:spMkLst>
        </pc:spChg>
        <pc:spChg chg="add mod">
          <ac:chgData name="Cristian Chilipirea" userId="34ab170da5908fc4" providerId="LiveId" clId="{E6A114CD-C836-4A5C-A59E-5B196107C296}" dt="2018-10-08T15:56:40.345" v="3477" actId="1076"/>
          <ac:spMkLst>
            <pc:docMk/>
            <pc:sldMk cId="2844747525" sldId="588"/>
            <ac:spMk id="23" creationId="{3A94C209-3690-4249-B756-5AEDCD173107}"/>
          </ac:spMkLst>
        </pc:spChg>
        <pc:spChg chg="add mod">
          <ac:chgData name="Cristian Chilipirea" userId="34ab170da5908fc4" providerId="LiveId" clId="{E6A114CD-C836-4A5C-A59E-5B196107C296}" dt="2018-10-08T15:56:54.762" v="3479" actId="1076"/>
          <ac:spMkLst>
            <pc:docMk/>
            <pc:sldMk cId="2844747525" sldId="588"/>
            <ac:spMk id="27" creationId="{19B0050A-940C-4365-8CCC-58A95C73ABFE}"/>
          </ac:spMkLst>
        </pc:spChg>
        <pc:cxnChg chg="add del mod">
          <ac:chgData name="Cristian Chilipirea" userId="34ab170da5908fc4" providerId="LiveId" clId="{E6A114CD-C836-4A5C-A59E-5B196107C296}" dt="2018-10-08T15:52:14.656" v="3408" actId="478"/>
          <ac:cxnSpMkLst>
            <pc:docMk/>
            <pc:sldMk cId="2844747525" sldId="588"/>
            <ac:cxnSpMk id="6" creationId="{E841DE23-D099-46C2-8908-334B634D812F}"/>
          </ac:cxnSpMkLst>
        </pc:cxnChg>
        <pc:cxnChg chg="add mod">
          <ac:chgData name="Cristian Chilipirea" userId="34ab170da5908fc4" providerId="LiveId" clId="{E6A114CD-C836-4A5C-A59E-5B196107C296}" dt="2018-10-08T15:53:09.601" v="3428" actId="1076"/>
          <ac:cxnSpMkLst>
            <pc:docMk/>
            <pc:sldMk cId="2844747525" sldId="588"/>
            <ac:cxnSpMk id="8" creationId="{8C7CA390-E825-42FC-8860-1E9EF45C7F81}"/>
          </ac:cxnSpMkLst>
        </pc:cxnChg>
        <pc:cxnChg chg="add del mod">
          <ac:chgData name="Cristian Chilipirea" userId="34ab170da5908fc4" providerId="LiveId" clId="{E6A114CD-C836-4A5C-A59E-5B196107C296}" dt="2018-10-08T15:53:06.233" v="3426"/>
          <ac:cxnSpMkLst>
            <pc:docMk/>
            <pc:sldMk cId="2844747525" sldId="588"/>
            <ac:cxnSpMk id="9" creationId="{5F6C6F95-6B6B-4417-BB34-4D8BEF1B3F10}"/>
          </ac:cxnSpMkLst>
        </pc:cxnChg>
        <pc:cxnChg chg="add del mod">
          <ac:chgData name="Cristian Chilipirea" userId="34ab170da5908fc4" providerId="LiveId" clId="{E6A114CD-C836-4A5C-A59E-5B196107C296}" dt="2018-10-08T15:53:04.742" v="3424"/>
          <ac:cxnSpMkLst>
            <pc:docMk/>
            <pc:sldMk cId="2844747525" sldId="588"/>
            <ac:cxnSpMk id="10" creationId="{728FFEEE-294C-4EE7-B3DF-A25019387425}"/>
          </ac:cxnSpMkLst>
        </pc:cxnChg>
        <pc:cxnChg chg="add mod">
          <ac:chgData name="Cristian Chilipirea" userId="34ab170da5908fc4" providerId="LiveId" clId="{E6A114CD-C836-4A5C-A59E-5B196107C296}" dt="2018-10-08T15:53:16.345" v="3431" actId="692"/>
          <ac:cxnSpMkLst>
            <pc:docMk/>
            <pc:sldMk cId="2844747525" sldId="588"/>
            <ac:cxnSpMk id="11" creationId="{31FD673C-7361-4C01-8AA0-CAFD6F2BC00F}"/>
          </ac:cxnSpMkLst>
        </pc:cxnChg>
        <pc:cxnChg chg="add mod">
          <ac:chgData name="Cristian Chilipirea" userId="34ab170da5908fc4" providerId="LiveId" clId="{E6A114CD-C836-4A5C-A59E-5B196107C296}" dt="2018-10-08T15:56:21.457" v="3471" actId="692"/>
          <ac:cxnSpMkLst>
            <pc:docMk/>
            <pc:sldMk cId="2844747525" sldId="588"/>
            <ac:cxnSpMk id="15" creationId="{DEA91BC0-3952-416F-B60B-1E141A1140BF}"/>
          </ac:cxnSpMkLst>
        </pc:cxnChg>
        <pc:cxnChg chg="add mod">
          <ac:chgData name="Cristian Chilipirea" userId="34ab170da5908fc4" providerId="LiveId" clId="{E6A114CD-C836-4A5C-A59E-5B196107C296}" dt="2018-10-08T15:56:34.939" v="3475" actId="1076"/>
          <ac:cxnSpMkLst>
            <pc:docMk/>
            <pc:sldMk cId="2844747525" sldId="588"/>
            <ac:cxnSpMk id="17" creationId="{D6285669-0FDF-4594-BBBC-96B1FD7BEE05}"/>
          </ac:cxnSpMkLst>
        </pc:cxnChg>
        <pc:cxnChg chg="add mod">
          <ac:chgData name="Cristian Chilipirea" userId="34ab170da5908fc4" providerId="LiveId" clId="{E6A114CD-C836-4A5C-A59E-5B196107C296}" dt="2018-10-08T15:56:34.939" v="3475" actId="1076"/>
          <ac:cxnSpMkLst>
            <pc:docMk/>
            <pc:sldMk cId="2844747525" sldId="588"/>
            <ac:cxnSpMk id="18" creationId="{BB93321E-0DB0-40A7-BC2A-6D3BC72A9E77}"/>
          </ac:cxnSpMkLst>
        </pc:cxnChg>
        <pc:cxnChg chg="add mod">
          <ac:chgData name="Cristian Chilipirea" userId="34ab170da5908fc4" providerId="LiveId" clId="{E6A114CD-C836-4A5C-A59E-5B196107C296}" dt="2018-10-08T15:56:34.939" v="3475" actId="1076"/>
          <ac:cxnSpMkLst>
            <pc:docMk/>
            <pc:sldMk cId="2844747525" sldId="588"/>
            <ac:cxnSpMk id="20" creationId="{C322108A-D038-4726-BFA5-B1FE042897AA}"/>
          </ac:cxnSpMkLst>
        </pc:cxnChg>
        <pc:cxnChg chg="add mod">
          <ac:chgData name="Cristian Chilipirea" userId="34ab170da5908fc4" providerId="LiveId" clId="{E6A114CD-C836-4A5C-A59E-5B196107C296}" dt="2018-10-08T15:56:40.345" v="3477" actId="1076"/>
          <ac:cxnSpMkLst>
            <pc:docMk/>
            <pc:sldMk cId="2844747525" sldId="588"/>
            <ac:cxnSpMk id="21" creationId="{196E319C-8F21-454C-B6EC-ABB50117DA1D}"/>
          </ac:cxnSpMkLst>
        </pc:cxnChg>
        <pc:cxnChg chg="add mod">
          <ac:chgData name="Cristian Chilipirea" userId="34ab170da5908fc4" providerId="LiveId" clId="{E6A114CD-C836-4A5C-A59E-5B196107C296}" dt="2018-10-08T15:56:40.345" v="3477" actId="1076"/>
          <ac:cxnSpMkLst>
            <pc:docMk/>
            <pc:sldMk cId="2844747525" sldId="588"/>
            <ac:cxnSpMk id="22" creationId="{C0E1BD4E-1F2B-46AD-8EE0-1C9180B66653}"/>
          </ac:cxnSpMkLst>
        </pc:cxnChg>
        <pc:cxnChg chg="add mod">
          <ac:chgData name="Cristian Chilipirea" userId="34ab170da5908fc4" providerId="LiveId" clId="{E6A114CD-C836-4A5C-A59E-5B196107C296}" dt="2018-10-08T15:56:40.345" v="3477" actId="1076"/>
          <ac:cxnSpMkLst>
            <pc:docMk/>
            <pc:sldMk cId="2844747525" sldId="588"/>
            <ac:cxnSpMk id="24" creationId="{0368C48B-AD12-4915-B267-5809EC46F55C}"/>
          </ac:cxnSpMkLst>
        </pc:cxnChg>
        <pc:cxnChg chg="add mod">
          <ac:chgData name="Cristian Chilipirea" userId="34ab170da5908fc4" providerId="LiveId" clId="{E6A114CD-C836-4A5C-A59E-5B196107C296}" dt="2018-10-08T15:56:54.762" v="3479" actId="1076"/>
          <ac:cxnSpMkLst>
            <pc:docMk/>
            <pc:sldMk cId="2844747525" sldId="588"/>
            <ac:cxnSpMk id="25" creationId="{2B6B8351-2B73-4D6F-B21C-402E84DAA8C6}"/>
          </ac:cxnSpMkLst>
        </pc:cxnChg>
        <pc:cxnChg chg="add mod">
          <ac:chgData name="Cristian Chilipirea" userId="34ab170da5908fc4" providerId="LiveId" clId="{E6A114CD-C836-4A5C-A59E-5B196107C296}" dt="2018-10-08T15:56:54.762" v="3479" actId="1076"/>
          <ac:cxnSpMkLst>
            <pc:docMk/>
            <pc:sldMk cId="2844747525" sldId="588"/>
            <ac:cxnSpMk id="26" creationId="{4FA44CEF-3D98-4A3C-884A-E715D7F7FD71}"/>
          </ac:cxnSpMkLst>
        </pc:cxnChg>
        <pc:cxnChg chg="add mod">
          <ac:chgData name="Cristian Chilipirea" userId="34ab170da5908fc4" providerId="LiveId" clId="{E6A114CD-C836-4A5C-A59E-5B196107C296}" dt="2018-10-08T15:56:54.762" v="3479" actId="1076"/>
          <ac:cxnSpMkLst>
            <pc:docMk/>
            <pc:sldMk cId="2844747525" sldId="588"/>
            <ac:cxnSpMk id="28" creationId="{D9AF345F-EE92-48BD-A202-F46BA1D7B3EA}"/>
          </ac:cxnSpMkLst>
        </pc:cxnChg>
      </pc:sldChg>
      <pc:sldChg chg="modSp">
        <pc:chgData name="Cristian Chilipirea" userId="34ab170da5908fc4" providerId="LiveId" clId="{E6A114CD-C836-4A5C-A59E-5B196107C296}" dt="2018-10-08T16:28:07.031" v="4237" actId="20577"/>
        <pc:sldMkLst>
          <pc:docMk/>
          <pc:sldMk cId="1539260797" sldId="617"/>
        </pc:sldMkLst>
        <pc:spChg chg="mod">
          <ac:chgData name="Cristian Chilipirea" userId="34ab170da5908fc4" providerId="LiveId" clId="{E6A114CD-C836-4A5C-A59E-5B196107C296}" dt="2018-10-08T16:28:07.031" v="4237" actId="20577"/>
          <ac:spMkLst>
            <pc:docMk/>
            <pc:sldMk cId="1539260797" sldId="617"/>
            <ac:spMk id="3" creationId="{C9E5606E-1CB0-45AE-8ED4-4072349B165D}"/>
          </ac:spMkLst>
        </pc:spChg>
      </pc:sldChg>
      <pc:sldChg chg="addSp delSp modSp">
        <pc:chgData name="Cristian Chilipirea" userId="34ab170da5908fc4" providerId="LiveId" clId="{E6A114CD-C836-4A5C-A59E-5B196107C296}" dt="2018-10-08T11:26:55.014" v="51" actId="1076"/>
        <pc:sldMkLst>
          <pc:docMk/>
          <pc:sldMk cId="1693112902" sldId="621"/>
        </pc:sldMkLst>
        <pc:spChg chg="add mod">
          <ac:chgData name="Cristian Chilipirea" userId="34ab170da5908fc4" providerId="LiveId" clId="{E6A114CD-C836-4A5C-A59E-5B196107C296}" dt="2018-10-08T11:26:55.014" v="51" actId="1076"/>
          <ac:spMkLst>
            <pc:docMk/>
            <pc:sldMk cId="1693112902" sldId="621"/>
            <ac:spMk id="3" creationId="{85B9BB59-F4D4-4C6D-8853-EF9A3D38746A}"/>
          </ac:spMkLst>
        </pc:spChg>
        <pc:spChg chg="del mod">
          <ac:chgData name="Cristian Chilipirea" userId="34ab170da5908fc4" providerId="LiveId" clId="{E6A114CD-C836-4A5C-A59E-5B196107C296}" dt="2018-10-08T11:25:31.866" v="2" actId="478"/>
          <ac:spMkLst>
            <pc:docMk/>
            <pc:sldMk cId="1693112902" sldId="621"/>
            <ac:spMk id="6" creationId="{D0F3E7D2-BF3E-4386-AA2A-55F6B9C3A0E9}"/>
          </ac:spMkLst>
        </pc:spChg>
      </pc:sldChg>
      <pc:sldChg chg="addSp delSp modSp">
        <pc:chgData name="Cristian Chilipirea" userId="34ab170da5908fc4" providerId="LiveId" clId="{E6A114CD-C836-4A5C-A59E-5B196107C296}" dt="2018-10-08T12:06:01.941" v="421" actId="20577"/>
        <pc:sldMkLst>
          <pc:docMk/>
          <pc:sldMk cId="3591667173" sldId="622"/>
        </pc:sldMkLst>
        <pc:spChg chg="add mod">
          <ac:chgData name="Cristian Chilipirea" userId="34ab170da5908fc4" providerId="LiveId" clId="{E6A114CD-C836-4A5C-A59E-5B196107C296}" dt="2018-10-08T12:02:47.573" v="338" actId="403"/>
          <ac:spMkLst>
            <pc:docMk/>
            <pc:sldMk cId="3591667173" sldId="622"/>
            <ac:spMk id="3" creationId="{8B835FB6-DBC7-485E-93CF-B09D463EDE1D}"/>
          </ac:spMkLst>
        </pc:spChg>
        <pc:spChg chg="del">
          <ac:chgData name="Cristian Chilipirea" userId="34ab170da5908fc4" providerId="LiveId" clId="{E6A114CD-C836-4A5C-A59E-5B196107C296}" dt="2018-10-08T11:28:14.936" v="53" actId="478"/>
          <ac:spMkLst>
            <pc:docMk/>
            <pc:sldMk cId="3591667173" sldId="622"/>
            <ac:spMk id="5" creationId="{39279130-3079-4A94-A2F3-65841DF7F133}"/>
          </ac:spMkLst>
        </pc:spChg>
        <pc:spChg chg="add del mod">
          <ac:chgData name="Cristian Chilipirea" userId="34ab170da5908fc4" providerId="LiveId" clId="{E6A114CD-C836-4A5C-A59E-5B196107C296}" dt="2018-10-08T12:03:15.995" v="340" actId="11529"/>
          <ac:spMkLst>
            <pc:docMk/>
            <pc:sldMk cId="3591667173" sldId="622"/>
            <ac:spMk id="6" creationId="{D0E862A5-0B57-4540-9AD7-E08CC0408E93}"/>
          </ac:spMkLst>
        </pc:spChg>
        <pc:spChg chg="add mod">
          <ac:chgData name="Cristian Chilipirea" userId="34ab170da5908fc4" providerId="LiveId" clId="{E6A114CD-C836-4A5C-A59E-5B196107C296}" dt="2018-10-08T12:06:01.941" v="421" actId="20577"/>
          <ac:spMkLst>
            <pc:docMk/>
            <pc:sldMk cId="3591667173" sldId="622"/>
            <ac:spMk id="27" creationId="{0CFE6B87-818E-4402-B9FE-24D2E21F15B4}"/>
          </ac:spMkLst>
        </pc:spChg>
        <pc:spChg chg="add">
          <ac:chgData name="Cristian Chilipirea" userId="34ab170da5908fc4" providerId="LiveId" clId="{E6A114CD-C836-4A5C-A59E-5B196107C296}" dt="2018-10-08T12:05:54.890" v="418"/>
          <ac:spMkLst>
            <pc:docMk/>
            <pc:sldMk cId="3591667173" sldId="622"/>
            <ac:spMk id="28" creationId="{93DB4A33-87D9-4939-A54F-2D384FABDFC2}"/>
          </ac:spMkLst>
        </pc:spChg>
        <pc:cxnChg chg="add del mod">
          <ac:chgData name="Cristian Chilipirea" userId="34ab170da5908fc4" providerId="LiveId" clId="{E6A114CD-C836-4A5C-A59E-5B196107C296}" dt="2018-10-08T12:03:58.267" v="352" actId="11529"/>
          <ac:cxnSpMkLst>
            <pc:docMk/>
            <pc:sldMk cId="3591667173" sldId="622"/>
            <ac:cxnSpMk id="8" creationId="{077D5868-FF35-4A7A-A0D7-34EE6C5D0FDB}"/>
          </ac:cxnSpMkLst>
        </pc:cxnChg>
        <pc:cxnChg chg="add mod">
          <ac:chgData name="Cristian Chilipirea" userId="34ab170da5908fc4" providerId="LiveId" clId="{E6A114CD-C836-4A5C-A59E-5B196107C296}" dt="2018-10-08T12:04:17.405" v="354" actId="692"/>
          <ac:cxnSpMkLst>
            <pc:docMk/>
            <pc:sldMk cId="3591667173" sldId="622"/>
            <ac:cxnSpMk id="14" creationId="{7D0727B5-3776-4206-BF75-E29FDBADE6DD}"/>
          </ac:cxnSpMkLst>
        </pc:cxnChg>
        <pc:cxnChg chg="add mod">
          <ac:chgData name="Cristian Chilipirea" userId="34ab170da5908fc4" providerId="LiveId" clId="{E6A114CD-C836-4A5C-A59E-5B196107C296}" dt="2018-10-08T12:04:30.528" v="357" actId="14100"/>
          <ac:cxnSpMkLst>
            <pc:docMk/>
            <pc:sldMk cId="3591667173" sldId="622"/>
            <ac:cxnSpMk id="15" creationId="{2ADD62CE-03A7-4908-A3ED-BD2FC548BEA7}"/>
          </ac:cxnSpMkLst>
        </pc:cxnChg>
        <pc:cxnChg chg="add mod">
          <ac:chgData name="Cristian Chilipirea" userId="34ab170da5908fc4" providerId="LiveId" clId="{E6A114CD-C836-4A5C-A59E-5B196107C296}" dt="2018-10-08T12:04:37.787" v="360" actId="14100"/>
          <ac:cxnSpMkLst>
            <pc:docMk/>
            <pc:sldMk cId="3591667173" sldId="622"/>
            <ac:cxnSpMk id="18" creationId="{59150982-665E-4018-83D8-C165F6956FED}"/>
          </ac:cxnSpMkLst>
        </pc:cxnChg>
        <pc:cxnChg chg="add mod">
          <ac:chgData name="Cristian Chilipirea" userId="34ab170da5908fc4" providerId="LiveId" clId="{E6A114CD-C836-4A5C-A59E-5B196107C296}" dt="2018-10-08T12:04:58.839" v="364" actId="1076"/>
          <ac:cxnSpMkLst>
            <pc:docMk/>
            <pc:sldMk cId="3591667173" sldId="622"/>
            <ac:cxnSpMk id="21" creationId="{B0E50034-F104-44EF-A34C-ABA55E1720D2}"/>
          </ac:cxnSpMkLst>
        </pc:cxnChg>
        <pc:cxnChg chg="add mod">
          <ac:chgData name="Cristian Chilipirea" userId="34ab170da5908fc4" providerId="LiveId" clId="{E6A114CD-C836-4A5C-A59E-5B196107C296}" dt="2018-10-08T12:04:52.635" v="363" actId="14100"/>
          <ac:cxnSpMkLst>
            <pc:docMk/>
            <pc:sldMk cId="3591667173" sldId="622"/>
            <ac:cxnSpMk id="22" creationId="{8AB33C29-AA53-4251-8337-A42A85B2EBEA}"/>
          </ac:cxnSpMkLst>
        </pc:cxnChg>
        <pc:cxnChg chg="add mod">
          <ac:chgData name="Cristian Chilipirea" userId="34ab170da5908fc4" providerId="LiveId" clId="{E6A114CD-C836-4A5C-A59E-5B196107C296}" dt="2018-10-08T12:04:52.635" v="363" actId="14100"/>
          <ac:cxnSpMkLst>
            <pc:docMk/>
            <pc:sldMk cId="3591667173" sldId="622"/>
            <ac:cxnSpMk id="23" creationId="{A2801700-687B-49F9-8F6F-66ED1917395E}"/>
          </ac:cxnSpMkLst>
        </pc:cxnChg>
      </pc:sldChg>
      <pc:sldChg chg="addSp delSp modSp">
        <pc:chgData name="Cristian Chilipirea" userId="34ab170da5908fc4" providerId="LiveId" clId="{E6A114CD-C836-4A5C-A59E-5B196107C296}" dt="2018-10-08T11:33:37.895" v="164" actId="1076"/>
        <pc:sldMkLst>
          <pc:docMk/>
          <pc:sldMk cId="3871055158" sldId="623"/>
        </pc:sldMkLst>
        <pc:spChg chg="add del mod">
          <ac:chgData name="Cristian Chilipirea" userId="34ab170da5908fc4" providerId="LiveId" clId="{E6A114CD-C836-4A5C-A59E-5B196107C296}" dt="2018-10-08T11:33:37.895" v="164" actId="1076"/>
          <ac:spMkLst>
            <pc:docMk/>
            <pc:sldMk cId="3871055158" sldId="623"/>
            <ac:spMk id="3" creationId="{4520BA1D-2D78-4643-9D43-0F0A8DF9B362}"/>
          </ac:spMkLst>
        </pc:spChg>
        <pc:spChg chg="add del">
          <ac:chgData name="Cristian Chilipirea" userId="34ab170da5908fc4" providerId="LiveId" clId="{E6A114CD-C836-4A5C-A59E-5B196107C296}" dt="2018-10-08T11:30:53.128" v="144" actId="478"/>
          <ac:spMkLst>
            <pc:docMk/>
            <pc:sldMk cId="3871055158" sldId="623"/>
            <ac:spMk id="5" creationId="{B4C35169-73D6-467C-83A9-398BBD7CD60A}"/>
          </ac:spMkLst>
        </pc:spChg>
      </pc:sldChg>
      <pc:sldChg chg="addSp delSp modSp">
        <pc:chgData name="Cristian Chilipirea" userId="34ab170da5908fc4" providerId="LiveId" clId="{E6A114CD-C836-4A5C-A59E-5B196107C296}" dt="2018-10-08T11:34:20.660" v="181" actId="1076"/>
        <pc:sldMkLst>
          <pc:docMk/>
          <pc:sldMk cId="1035402042" sldId="624"/>
        </pc:sldMkLst>
        <pc:spChg chg="add mod">
          <ac:chgData name="Cristian Chilipirea" userId="34ab170da5908fc4" providerId="LiveId" clId="{E6A114CD-C836-4A5C-A59E-5B196107C296}" dt="2018-10-08T11:34:20.660" v="181" actId="1076"/>
          <ac:spMkLst>
            <pc:docMk/>
            <pc:sldMk cId="1035402042" sldId="624"/>
            <ac:spMk id="3" creationId="{7D780E86-34F4-4682-948A-C5FA0389F6F9}"/>
          </ac:spMkLst>
        </pc:spChg>
        <pc:spChg chg="del">
          <ac:chgData name="Cristian Chilipirea" userId="34ab170da5908fc4" providerId="LiveId" clId="{E6A114CD-C836-4A5C-A59E-5B196107C296}" dt="2018-10-08T11:34:02.872" v="165" actId="478"/>
          <ac:spMkLst>
            <pc:docMk/>
            <pc:sldMk cId="1035402042" sldId="624"/>
            <ac:spMk id="5" creationId="{3D0824E7-5F37-4DEB-BE46-E83542AE3A31}"/>
          </ac:spMkLst>
        </pc:spChg>
      </pc:sldChg>
      <pc:sldChg chg="modSp">
        <pc:chgData name="Cristian Chilipirea" userId="34ab170da5908fc4" providerId="LiveId" clId="{E6A114CD-C836-4A5C-A59E-5B196107C296}" dt="2018-10-08T12:07:04.568" v="429" actId="20577"/>
        <pc:sldMkLst>
          <pc:docMk/>
          <pc:sldMk cId="2430536616" sldId="625"/>
        </pc:sldMkLst>
        <pc:spChg chg="mod">
          <ac:chgData name="Cristian Chilipirea" userId="34ab170da5908fc4" providerId="LiveId" clId="{E6A114CD-C836-4A5C-A59E-5B196107C296}" dt="2018-10-08T12:07:04.568" v="429" actId="20577"/>
          <ac:spMkLst>
            <pc:docMk/>
            <pc:sldMk cId="2430536616" sldId="625"/>
            <ac:spMk id="2" creationId="{F44AF469-0428-4B36-B337-459EB5267A8F}"/>
          </ac:spMkLst>
        </pc:spChg>
      </pc:sldChg>
      <pc:sldChg chg="addSp delSp modSp add ord">
        <pc:chgData name="Cristian Chilipirea" userId="34ab170da5908fc4" providerId="LiveId" clId="{E6A114CD-C836-4A5C-A59E-5B196107C296}" dt="2018-10-08T11:36:40.479" v="247" actId="1076"/>
        <pc:sldMkLst>
          <pc:docMk/>
          <pc:sldMk cId="1092089267" sldId="626"/>
        </pc:sldMkLst>
        <pc:spChg chg="mod">
          <ac:chgData name="Cristian Chilipirea" userId="34ab170da5908fc4" providerId="LiveId" clId="{E6A114CD-C836-4A5C-A59E-5B196107C296}" dt="2018-10-08T11:35:37.586" v="214" actId="20577"/>
          <ac:spMkLst>
            <pc:docMk/>
            <pc:sldMk cId="1092089267" sldId="626"/>
            <ac:spMk id="2" creationId="{F4212CFE-B372-4D06-B535-CD906B2AC07A}"/>
          </ac:spMkLst>
        </pc:spChg>
        <pc:spChg chg="mod">
          <ac:chgData name="Cristian Chilipirea" userId="34ab170da5908fc4" providerId="LiveId" clId="{E6A114CD-C836-4A5C-A59E-5B196107C296}" dt="2018-10-08T11:35:57.363" v="233" actId="20577"/>
          <ac:spMkLst>
            <pc:docMk/>
            <pc:sldMk cId="1092089267" sldId="626"/>
            <ac:spMk id="3" creationId="{26AEB5BB-FF11-4845-AE17-EA29881F5CFF}"/>
          </ac:spMkLst>
        </pc:spChg>
        <pc:spChg chg="del">
          <ac:chgData name="Cristian Chilipirea" userId="34ab170da5908fc4" providerId="LiveId" clId="{E6A114CD-C836-4A5C-A59E-5B196107C296}" dt="2018-10-08T11:36:08.337" v="238" actId="478"/>
          <ac:spMkLst>
            <pc:docMk/>
            <pc:sldMk cId="1092089267" sldId="626"/>
            <ac:spMk id="5" creationId="{48F4AD5C-C07D-4D1E-86C2-A623BB294346}"/>
          </ac:spMkLst>
        </pc:spChg>
        <pc:spChg chg="mod">
          <ac:chgData name="Cristian Chilipirea" userId="34ab170da5908fc4" providerId="LiveId" clId="{E6A114CD-C836-4A5C-A59E-5B196107C296}" dt="2018-10-08T11:36:04.964" v="237" actId="20577"/>
          <ac:spMkLst>
            <pc:docMk/>
            <pc:sldMk cId="1092089267" sldId="626"/>
            <ac:spMk id="6" creationId="{10B96608-BF92-4C55-AE99-5E9DF656041A}"/>
          </ac:spMkLst>
        </pc:spChg>
        <pc:spChg chg="mod">
          <ac:chgData name="Cristian Chilipirea" userId="34ab170da5908fc4" providerId="LiveId" clId="{E6A114CD-C836-4A5C-A59E-5B196107C296}" dt="2018-10-08T11:36:40.479" v="247" actId="1076"/>
          <ac:spMkLst>
            <pc:docMk/>
            <pc:sldMk cId="1092089267" sldId="626"/>
            <ac:spMk id="9" creationId="{38DCCC5C-9444-46C7-BE49-32BFEA22683A}"/>
          </ac:spMkLst>
        </pc:spChg>
        <pc:spChg chg="mod">
          <ac:chgData name="Cristian Chilipirea" userId="34ab170da5908fc4" providerId="LiveId" clId="{E6A114CD-C836-4A5C-A59E-5B196107C296}" dt="2018-10-08T11:36:34.729" v="246" actId="1076"/>
          <ac:spMkLst>
            <pc:docMk/>
            <pc:sldMk cId="1092089267" sldId="626"/>
            <ac:spMk id="10" creationId="{4DF54CB6-9A78-4879-93B9-5BC1F1A97340}"/>
          </ac:spMkLst>
        </pc:spChg>
        <pc:spChg chg="del">
          <ac:chgData name="Cristian Chilipirea" userId="34ab170da5908fc4" providerId="LiveId" clId="{E6A114CD-C836-4A5C-A59E-5B196107C296}" dt="2018-10-08T11:36:16.815" v="241" actId="478"/>
          <ac:spMkLst>
            <pc:docMk/>
            <pc:sldMk cId="1092089267" sldId="626"/>
            <ac:spMk id="11" creationId="{41B75F7F-136A-4AB3-AE22-C02F091ED1CC}"/>
          </ac:spMkLst>
        </pc:spChg>
        <pc:spChg chg="add mod">
          <ac:chgData name="Cristian Chilipirea" userId="34ab170da5908fc4" providerId="LiveId" clId="{E6A114CD-C836-4A5C-A59E-5B196107C296}" dt="2018-10-08T11:36:25.425" v="243" actId="1076"/>
          <ac:spMkLst>
            <pc:docMk/>
            <pc:sldMk cId="1092089267" sldId="626"/>
            <ac:spMk id="15" creationId="{6CC934CA-913E-4D23-8C8D-750855DC6DA1}"/>
          </ac:spMkLst>
        </pc:spChg>
        <pc:spChg chg="mod">
          <ac:chgData name="Cristian Chilipirea" userId="34ab170da5908fc4" providerId="LiveId" clId="{E6A114CD-C836-4A5C-A59E-5B196107C296}" dt="2018-10-08T11:36:00.887" v="235" actId="20577"/>
          <ac:spMkLst>
            <pc:docMk/>
            <pc:sldMk cId="1092089267" sldId="626"/>
            <ac:spMk id="18" creationId="{444FCF6F-CE05-49D1-8D73-6511B9DFC35F}"/>
          </ac:spMkLst>
        </pc:spChg>
        <pc:spChg chg="mod">
          <ac:chgData name="Cristian Chilipirea" userId="34ab170da5908fc4" providerId="LiveId" clId="{E6A114CD-C836-4A5C-A59E-5B196107C296}" dt="2018-10-08T11:36:11.618" v="240" actId="20577"/>
          <ac:spMkLst>
            <pc:docMk/>
            <pc:sldMk cId="1092089267" sldId="626"/>
            <ac:spMk id="19" creationId="{761C4FCA-92BA-4BAE-9C65-2655E1AC95F5}"/>
          </ac:spMkLst>
        </pc:spChg>
        <pc:cxnChg chg="mod">
          <ac:chgData name="Cristian Chilipirea" userId="34ab170da5908fc4" providerId="LiveId" clId="{E6A114CD-C836-4A5C-A59E-5B196107C296}" dt="2018-10-08T11:36:31.272" v="245" actId="1076"/>
          <ac:cxnSpMkLst>
            <pc:docMk/>
            <pc:sldMk cId="1092089267" sldId="626"/>
            <ac:cxnSpMk id="13" creationId="{687ACFD2-E0EB-4801-A009-B9F98C307226}"/>
          </ac:cxnSpMkLst>
        </pc:cxnChg>
        <pc:cxnChg chg="mod">
          <ac:chgData name="Cristian Chilipirea" userId="34ab170da5908fc4" providerId="LiveId" clId="{E6A114CD-C836-4A5C-A59E-5B196107C296}" dt="2018-10-08T11:36:29.032" v="244" actId="1076"/>
          <ac:cxnSpMkLst>
            <pc:docMk/>
            <pc:sldMk cId="1092089267" sldId="626"/>
            <ac:cxnSpMk id="14" creationId="{DFD85EDB-FD96-4A16-89FF-2C7BEF5D109A}"/>
          </ac:cxnSpMkLst>
        </pc:cxnChg>
      </pc:sldChg>
      <pc:sldChg chg="addSp delSp modSp add">
        <pc:chgData name="Cristian Chilipirea" userId="34ab170da5908fc4" providerId="LiveId" clId="{E6A114CD-C836-4A5C-A59E-5B196107C296}" dt="2018-10-08T12:00:58.127" v="313" actId="207"/>
        <pc:sldMkLst>
          <pc:docMk/>
          <pc:sldMk cId="2157519186" sldId="627"/>
        </pc:sldMkLst>
        <pc:spChg chg="add del mod">
          <ac:chgData name="Cristian Chilipirea" userId="34ab170da5908fc4" providerId="LiveId" clId="{E6A114CD-C836-4A5C-A59E-5B196107C296}" dt="2018-10-08T12:00:58.127" v="313" actId="207"/>
          <ac:spMkLst>
            <pc:docMk/>
            <pc:sldMk cId="2157519186" sldId="627"/>
            <ac:spMk id="5" creationId="{07EBA214-5BF7-424C-81EF-F3445E9A9D6D}"/>
          </ac:spMkLst>
        </pc:spChg>
        <pc:spChg chg="mod">
          <ac:chgData name="Cristian Chilipirea" userId="34ab170da5908fc4" providerId="LiveId" clId="{E6A114CD-C836-4A5C-A59E-5B196107C296}" dt="2018-10-08T11:39:07.237" v="296" actId="20577"/>
          <ac:spMkLst>
            <pc:docMk/>
            <pc:sldMk cId="2157519186" sldId="627"/>
            <ac:spMk id="19" creationId="{761C4FCA-92BA-4BAE-9C65-2655E1AC95F5}"/>
          </ac:spMkLst>
        </pc:spChg>
        <pc:cxnChg chg="mod">
          <ac:chgData name="Cristian Chilipirea" userId="34ab170da5908fc4" providerId="LiveId" clId="{E6A114CD-C836-4A5C-A59E-5B196107C296}" dt="2018-10-08T11:37:05.626" v="249" actId="1076"/>
          <ac:cxnSpMkLst>
            <pc:docMk/>
            <pc:sldMk cId="2157519186" sldId="627"/>
            <ac:cxnSpMk id="14" creationId="{DFD85EDB-FD96-4A16-89FF-2C7BEF5D109A}"/>
          </ac:cxnSpMkLst>
        </pc:cxnChg>
      </pc:sldChg>
      <pc:sldChg chg="addSp delSp modSp add">
        <pc:chgData name="Cristian Chilipirea" userId="34ab170da5908fc4" providerId="LiveId" clId="{E6A114CD-C836-4A5C-A59E-5B196107C296}" dt="2018-10-08T12:01:23.821" v="316"/>
        <pc:sldMkLst>
          <pc:docMk/>
          <pc:sldMk cId="3475865016" sldId="628"/>
        </pc:sldMkLst>
        <pc:spChg chg="del">
          <ac:chgData name="Cristian Chilipirea" userId="34ab170da5908fc4" providerId="LiveId" clId="{E6A114CD-C836-4A5C-A59E-5B196107C296}" dt="2018-10-08T12:01:22.280" v="315" actId="478"/>
          <ac:spMkLst>
            <pc:docMk/>
            <pc:sldMk cId="3475865016" sldId="628"/>
            <ac:spMk id="5" creationId="{07EBA214-5BF7-424C-81EF-F3445E9A9D6D}"/>
          </ac:spMkLst>
        </pc:spChg>
        <pc:spChg chg="mod">
          <ac:chgData name="Cristian Chilipirea" userId="34ab170da5908fc4" providerId="LiveId" clId="{E6A114CD-C836-4A5C-A59E-5B196107C296}" dt="2018-10-08T11:39:14.656" v="298" actId="20577"/>
          <ac:spMkLst>
            <pc:docMk/>
            <pc:sldMk cId="3475865016" sldId="628"/>
            <ac:spMk id="6" creationId="{10B96608-BF92-4C55-AE99-5E9DF656041A}"/>
          </ac:spMkLst>
        </pc:spChg>
        <pc:spChg chg="add">
          <ac:chgData name="Cristian Chilipirea" userId="34ab170da5908fc4" providerId="LiveId" clId="{E6A114CD-C836-4A5C-A59E-5B196107C296}" dt="2018-10-08T12:01:23.821" v="316"/>
          <ac:spMkLst>
            <pc:docMk/>
            <pc:sldMk cId="3475865016" sldId="628"/>
            <ac:spMk id="16" creationId="{3823702B-D3DD-4970-B9D9-E2ED87ACB647}"/>
          </ac:spMkLst>
        </pc:spChg>
        <pc:spChg chg="mod">
          <ac:chgData name="Cristian Chilipirea" userId="34ab170da5908fc4" providerId="LiveId" clId="{E6A114CD-C836-4A5C-A59E-5B196107C296}" dt="2018-10-08T11:39:12.017" v="297" actId="20577"/>
          <ac:spMkLst>
            <pc:docMk/>
            <pc:sldMk cId="3475865016" sldId="628"/>
            <ac:spMk id="19" creationId="{761C4FCA-92BA-4BAE-9C65-2655E1AC95F5}"/>
          </ac:spMkLst>
        </pc:spChg>
        <pc:cxnChg chg="mod">
          <ac:chgData name="Cristian Chilipirea" userId="34ab170da5908fc4" providerId="LiveId" clId="{E6A114CD-C836-4A5C-A59E-5B196107C296}" dt="2018-10-08T11:37:45.858" v="268" actId="1076"/>
          <ac:cxnSpMkLst>
            <pc:docMk/>
            <pc:sldMk cId="3475865016" sldId="628"/>
            <ac:cxnSpMk id="14" creationId="{DFD85EDB-FD96-4A16-89FF-2C7BEF5D109A}"/>
          </ac:cxnSpMkLst>
        </pc:cxnChg>
      </pc:sldChg>
      <pc:sldChg chg="addSp delSp modSp add">
        <pc:chgData name="Cristian Chilipirea" userId="34ab170da5908fc4" providerId="LiveId" clId="{E6A114CD-C836-4A5C-A59E-5B196107C296}" dt="2018-10-08T12:01:33.524" v="319"/>
        <pc:sldMkLst>
          <pc:docMk/>
          <pc:sldMk cId="399722945" sldId="629"/>
        </pc:sldMkLst>
        <pc:spChg chg="del">
          <ac:chgData name="Cristian Chilipirea" userId="34ab170da5908fc4" providerId="LiveId" clId="{E6A114CD-C836-4A5C-A59E-5B196107C296}" dt="2018-10-08T12:01:32.573" v="318" actId="478"/>
          <ac:spMkLst>
            <pc:docMk/>
            <pc:sldMk cId="399722945" sldId="629"/>
            <ac:spMk id="5" creationId="{07EBA214-5BF7-424C-81EF-F3445E9A9D6D}"/>
          </ac:spMkLst>
        </pc:spChg>
        <pc:spChg chg="add">
          <ac:chgData name="Cristian Chilipirea" userId="34ab170da5908fc4" providerId="LiveId" clId="{E6A114CD-C836-4A5C-A59E-5B196107C296}" dt="2018-10-08T12:01:33.524" v="319"/>
          <ac:spMkLst>
            <pc:docMk/>
            <pc:sldMk cId="399722945" sldId="629"/>
            <ac:spMk id="16" creationId="{1FDE5B84-C5F7-41A7-9756-85E23E7A50C3}"/>
          </ac:spMkLst>
        </pc:spChg>
        <pc:spChg chg="mod">
          <ac:chgData name="Cristian Chilipirea" userId="34ab170da5908fc4" providerId="LiveId" clId="{E6A114CD-C836-4A5C-A59E-5B196107C296}" dt="2018-10-08T11:39:20.864" v="299" actId="20577"/>
          <ac:spMkLst>
            <pc:docMk/>
            <pc:sldMk cId="399722945" sldId="629"/>
            <ac:spMk id="18" creationId="{444FCF6F-CE05-49D1-8D73-6511B9DFC35F}"/>
          </ac:spMkLst>
        </pc:spChg>
        <pc:cxnChg chg="mod">
          <ac:chgData name="Cristian Chilipirea" userId="34ab170da5908fc4" providerId="LiveId" clId="{E6A114CD-C836-4A5C-A59E-5B196107C296}" dt="2018-10-08T11:37:58.953" v="271" actId="1076"/>
          <ac:cxnSpMkLst>
            <pc:docMk/>
            <pc:sldMk cId="399722945" sldId="629"/>
            <ac:cxnSpMk id="13" creationId="{687ACFD2-E0EB-4801-A009-B9F98C307226}"/>
          </ac:cxnSpMkLst>
        </pc:cxnChg>
        <pc:cxnChg chg="mod">
          <ac:chgData name="Cristian Chilipirea" userId="34ab170da5908fc4" providerId="LiveId" clId="{E6A114CD-C836-4A5C-A59E-5B196107C296}" dt="2018-10-08T11:37:56.293" v="270" actId="1076"/>
          <ac:cxnSpMkLst>
            <pc:docMk/>
            <pc:sldMk cId="399722945" sldId="629"/>
            <ac:cxnSpMk id="14" creationId="{DFD85EDB-FD96-4A16-89FF-2C7BEF5D109A}"/>
          </ac:cxnSpMkLst>
        </pc:cxnChg>
      </pc:sldChg>
      <pc:sldChg chg="addSp delSp modSp add">
        <pc:chgData name="Cristian Chilipirea" userId="34ab170da5908fc4" providerId="LiveId" clId="{E6A114CD-C836-4A5C-A59E-5B196107C296}" dt="2018-10-08T12:01:40.456" v="322"/>
        <pc:sldMkLst>
          <pc:docMk/>
          <pc:sldMk cId="415877145" sldId="630"/>
        </pc:sldMkLst>
        <pc:spChg chg="del">
          <ac:chgData name="Cristian Chilipirea" userId="34ab170da5908fc4" providerId="LiveId" clId="{E6A114CD-C836-4A5C-A59E-5B196107C296}" dt="2018-10-08T12:01:39.519" v="321" actId="478"/>
          <ac:spMkLst>
            <pc:docMk/>
            <pc:sldMk cId="415877145" sldId="630"/>
            <ac:spMk id="5" creationId="{07EBA214-5BF7-424C-81EF-F3445E9A9D6D}"/>
          </ac:spMkLst>
        </pc:spChg>
        <pc:spChg chg="mod">
          <ac:chgData name="Cristian Chilipirea" userId="34ab170da5908fc4" providerId="LiveId" clId="{E6A114CD-C836-4A5C-A59E-5B196107C296}" dt="2018-10-08T11:39:26.896" v="301" actId="20577"/>
          <ac:spMkLst>
            <pc:docMk/>
            <pc:sldMk cId="415877145" sldId="630"/>
            <ac:spMk id="6" creationId="{10B96608-BF92-4C55-AE99-5E9DF656041A}"/>
          </ac:spMkLst>
        </pc:spChg>
        <pc:spChg chg="add">
          <ac:chgData name="Cristian Chilipirea" userId="34ab170da5908fc4" providerId="LiveId" clId="{E6A114CD-C836-4A5C-A59E-5B196107C296}" dt="2018-10-08T12:01:40.456" v="322"/>
          <ac:spMkLst>
            <pc:docMk/>
            <pc:sldMk cId="415877145" sldId="630"/>
            <ac:spMk id="16" creationId="{5E630C60-33FA-4E74-9D78-A8D68F8A787F}"/>
          </ac:spMkLst>
        </pc:spChg>
        <pc:spChg chg="mod">
          <ac:chgData name="Cristian Chilipirea" userId="34ab170da5908fc4" providerId="LiveId" clId="{E6A114CD-C836-4A5C-A59E-5B196107C296}" dt="2018-10-08T11:39:25.292" v="300" actId="20577"/>
          <ac:spMkLst>
            <pc:docMk/>
            <pc:sldMk cId="415877145" sldId="630"/>
            <ac:spMk id="18" creationId="{444FCF6F-CE05-49D1-8D73-6511B9DFC35F}"/>
          </ac:spMkLst>
        </pc:spChg>
        <pc:cxnChg chg="mod">
          <ac:chgData name="Cristian Chilipirea" userId="34ab170da5908fc4" providerId="LiveId" clId="{E6A114CD-C836-4A5C-A59E-5B196107C296}" dt="2018-10-08T11:38:04.035" v="273" actId="1076"/>
          <ac:cxnSpMkLst>
            <pc:docMk/>
            <pc:sldMk cId="415877145" sldId="630"/>
            <ac:cxnSpMk id="13" creationId="{687ACFD2-E0EB-4801-A009-B9F98C307226}"/>
          </ac:cxnSpMkLst>
        </pc:cxnChg>
      </pc:sldChg>
      <pc:sldChg chg="modSp add">
        <pc:chgData name="Cristian Chilipirea" userId="34ab170da5908fc4" providerId="LiveId" clId="{E6A114CD-C836-4A5C-A59E-5B196107C296}" dt="2018-10-08T11:41:32.684" v="306" actId="20577"/>
        <pc:sldMkLst>
          <pc:docMk/>
          <pc:sldMk cId="2256760796" sldId="631"/>
        </pc:sldMkLst>
        <pc:spChg chg="mod">
          <ac:chgData name="Cristian Chilipirea" userId="34ab170da5908fc4" providerId="LiveId" clId="{E6A114CD-C836-4A5C-A59E-5B196107C296}" dt="2018-10-08T11:38:42.449" v="292" actId="1076"/>
          <ac:spMkLst>
            <pc:docMk/>
            <pc:sldMk cId="2256760796" sldId="631"/>
            <ac:spMk id="5" creationId="{07EBA214-5BF7-424C-81EF-F3445E9A9D6D}"/>
          </ac:spMkLst>
        </pc:spChg>
        <pc:spChg chg="mod">
          <ac:chgData name="Cristian Chilipirea" userId="34ab170da5908fc4" providerId="LiveId" clId="{E6A114CD-C836-4A5C-A59E-5B196107C296}" dt="2018-10-08T11:41:32.684" v="306" actId="20577"/>
          <ac:spMkLst>
            <pc:docMk/>
            <pc:sldMk cId="2256760796" sldId="631"/>
            <ac:spMk id="19" creationId="{761C4FCA-92BA-4BAE-9C65-2655E1AC95F5}"/>
          </ac:spMkLst>
        </pc:spChg>
        <pc:cxnChg chg="mod">
          <ac:chgData name="Cristian Chilipirea" userId="34ab170da5908fc4" providerId="LiveId" clId="{E6A114CD-C836-4A5C-A59E-5B196107C296}" dt="2018-10-08T11:38:16.297" v="275" actId="1076"/>
          <ac:cxnSpMkLst>
            <pc:docMk/>
            <pc:sldMk cId="2256760796" sldId="631"/>
            <ac:cxnSpMk id="13" creationId="{687ACFD2-E0EB-4801-A009-B9F98C307226}"/>
          </ac:cxnSpMkLst>
        </pc:cxnChg>
        <pc:cxnChg chg="mod">
          <ac:chgData name="Cristian Chilipirea" userId="34ab170da5908fc4" providerId="LiveId" clId="{E6A114CD-C836-4A5C-A59E-5B196107C296}" dt="2018-10-08T11:38:19.105" v="276" actId="1076"/>
          <ac:cxnSpMkLst>
            <pc:docMk/>
            <pc:sldMk cId="2256760796" sldId="631"/>
            <ac:cxnSpMk id="14" creationId="{DFD85EDB-FD96-4A16-89FF-2C7BEF5D109A}"/>
          </ac:cxnSpMkLst>
        </pc:cxnChg>
      </pc:sldChg>
      <pc:sldChg chg="addSp delSp modSp add ord">
        <pc:chgData name="Cristian Chilipirea" userId="34ab170da5908fc4" providerId="LiveId" clId="{E6A114CD-C836-4A5C-A59E-5B196107C296}" dt="2018-10-08T12:01:54.065" v="326"/>
        <pc:sldMkLst>
          <pc:docMk/>
          <pc:sldMk cId="3056894308" sldId="632"/>
        </pc:sldMkLst>
        <pc:spChg chg="del">
          <ac:chgData name="Cristian Chilipirea" userId="34ab170da5908fc4" providerId="LiveId" clId="{E6A114CD-C836-4A5C-A59E-5B196107C296}" dt="2018-10-08T11:38:49.537" v="295" actId="478"/>
          <ac:spMkLst>
            <pc:docMk/>
            <pc:sldMk cId="3056894308" sldId="632"/>
            <ac:spMk id="5" creationId="{07EBA214-5BF7-424C-81EF-F3445E9A9D6D}"/>
          </ac:spMkLst>
        </pc:spChg>
        <pc:spChg chg="add">
          <ac:chgData name="Cristian Chilipirea" userId="34ab170da5908fc4" providerId="LiveId" clId="{E6A114CD-C836-4A5C-A59E-5B196107C296}" dt="2018-10-08T12:01:54.065" v="326"/>
          <ac:spMkLst>
            <pc:docMk/>
            <pc:sldMk cId="3056894308" sldId="632"/>
            <ac:spMk id="16" creationId="{990326EA-B05B-4F8C-9065-84DFE7ADE4DF}"/>
          </ac:spMkLst>
        </pc:spChg>
        <pc:spChg chg="mod">
          <ac:chgData name="Cristian Chilipirea" userId="34ab170da5908fc4" providerId="LiveId" clId="{E6A114CD-C836-4A5C-A59E-5B196107C296}" dt="2018-10-08T12:00:25.745" v="307" actId="20577"/>
          <ac:spMkLst>
            <pc:docMk/>
            <pc:sldMk cId="3056894308" sldId="632"/>
            <ac:spMk id="19" creationId="{761C4FCA-92BA-4BAE-9C65-2655E1AC95F5}"/>
          </ac:spMkLst>
        </pc:spChg>
      </pc:sldChg>
      <pc:sldChg chg="addSp delSp modSp add">
        <pc:chgData name="Cristian Chilipirea" userId="34ab170da5908fc4" providerId="LiveId" clId="{E6A114CD-C836-4A5C-A59E-5B196107C296}" dt="2018-10-08T12:01:49.777" v="325"/>
        <pc:sldMkLst>
          <pc:docMk/>
          <pc:sldMk cId="1561823746" sldId="633"/>
        </pc:sldMkLst>
        <pc:spChg chg="del">
          <ac:chgData name="Cristian Chilipirea" userId="34ab170da5908fc4" providerId="LiveId" clId="{E6A114CD-C836-4A5C-A59E-5B196107C296}" dt="2018-10-08T12:01:48.973" v="324" actId="478"/>
          <ac:spMkLst>
            <pc:docMk/>
            <pc:sldMk cId="1561823746" sldId="633"/>
            <ac:spMk id="5" creationId="{07EBA214-5BF7-424C-81EF-F3445E9A9D6D}"/>
          </ac:spMkLst>
        </pc:spChg>
        <pc:spChg chg="mod">
          <ac:chgData name="Cristian Chilipirea" userId="34ab170da5908fc4" providerId="LiveId" clId="{E6A114CD-C836-4A5C-A59E-5B196107C296}" dt="2018-10-08T11:39:43.366" v="305" actId="20577"/>
          <ac:spMkLst>
            <pc:docMk/>
            <pc:sldMk cId="1561823746" sldId="633"/>
            <ac:spMk id="6" creationId="{10B96608-BF92-4C55-AE99-5E9DF656041A}"/>
          </ac:spMkLst>
        </pc:spChg>
        <pc:spChg chg="add">
          <ac:chgData name="Cristian Chilipirea" userId="34ab170da5908fc4" providerId="LiveId" clId="{E6A114CD-C836-4A5C-A59E-5B196107C296}" dt="2018-10-08T12:01:49.777" v="325"/>
          <ac:spMkLst>
            <pc:docMk/>
            <pc:sldMk cId="1561823746" sldId="633"/>
            <ac:spMk id="16" creationId="{7AF12CC8-CF74-42DB-B570-25C47FA045B4}"/>
          </ac:spMkLst>
        </pc:spChg>
        <pc:spChg chg="mod">
          <ac:chgData name="Cristian Chilipirea" userId="34ab170da5908fc4" providerId="LiveId" clId="{E6A114CD-C836-4A5C-A59E-5B196107C296}" dt="2018-10-08T11:39:41.397" v="304" actId="20577"/>
          <ac:spMkLst>
            <pc:docMk/>
            <pc:sldMk cId="1561823746" sldId="633"/>
            <ac:spMk id="19" creationId="{761C4FCA-92BA-4BAE-9C65-2655E1AC95F5}"/>
          </ac:spMkLst>
        </pc:spChg>
        <pc:cxnChg chg="mod">
          <ac:chgData name="Cristian Chilipirea" userId="34ab170da5908fc4" providerId="LiveId" clId="{E6A114CD-C836-4A5C-A59E-5B196107C296}" dt="2018-10-08T11:39:40.023" v="303" actId="1076"/>
          <ac:cxnSpMkLst>
            <pc:docMk/>
            <pc:sldMk cId="1561823746" sldId="633"/>
            <ac:cxnSpMk id="14" creationId="{DFD85EDB-FD96-4A16-89FF-2C7BEF5D109A}"/>
          </ac:cxnSpMkLst>
        </pc:cxnChg>
      </pc:sldChg>
      <pc:sldChg chg="add">
        <pc:chgData name="Cristian Chilipirea" userId="34ab170da5908fc4" providerId="LiveId" clId="{E6A114CD-C836-4A5C-A59E-5B196107C296}" dt="2018-10-08T12:00:43.807" v="308"/>
        <pc:sldMkLst>
          <pc:docMk/>
          <pc:sldMk cId="696013976" sldId="634"/>
        </pc:sldMkLst>
      </pc:sldChg>
      <pc:sldChg chg="add">
        <pc:chgData name="Cristian Chilipirea" userId="34ab170da5908fc4" providerId="LiveId" clId="{E6A114CD-C836-4A5C-A59E-5B196107C296}" dt="2018-10-08T12:01:07.520" v="314"/>
        <pc:sldMkLst>
          <pc:docMk/>
          <pc:sldMk cId="4191572566" sldId="635"/>
        </pc:sldMkLst>
      </pc:sldChg>
      <pc:sldChg chg="add">
        <pc:chgData name="Cristian Chilipirea" userId="34ab170da5908fc4" providerId="LiveId" clId="{E6A114CD-C836-4A5C-A59E-5B196107C296}" dt="2018-10-08T12:01:28.914" v="317"/>
        <pc:sldMkLst>
          <pc:docMk/>
          <pc:sldMk cId="807977974" sldId="636"/>
        </pc:sldMkLst>
      </pc:sldChg>
      <pc:sldChg chg="add">
        <pc:chgData name="Cristian Chilipirea" userId="34ab170da5908fc4" providerId="LiveId" clId="{E6A114CD-C836-4A5C-A59E-5B196107C296}" dt="2018-10-08T12:01:36.445" v="320"/>
        <pc:sldMkLst>
          <pc:docMk/>
          <pc:sldMk cId="2574714365" sldId="637"/>
        </pc:sldMkLst>
      </pc:sldChg>
      <pc:sldChg chg="add">
        <pc:chgData name="Cristian Chilipirea" userId="34ab170da5908fc4" providerId="LiveId" clId="{E6A114CD-C836-4A5C-A59E-5B196107C296}" dt="2018-10-08T12:01:45.477" v="323"/>
        <pc:sldMkLst>
          <pc:docMk/>
          <pc:sldMk cId="3652549265" sldId="638"/>
        </pc:sldMkLst>
      </pc:sldChg>
      <pc:sldChg chg="addSp delSp modSp add">
        <pc:chgData name="Cristian Chilipirea" userId="34ab170da5908fc4" providerId="LiveId" clId="{E6A114CD-C836-4A5C-A59E-5B196107C296}" dt="2018-10-08T12:17:24.834" v="443" actId="1076"/>
        <pc:sldMkLst>
          <pc:docMk/>
          <pc:sldMk cId="862702447" sldId="639"/>
        </pc:sldMkLst>
        <pc:spChg chg="mod">
          <ac:chgData name="Cristian Chilipirea" userId="34ab170da5908fc4" providerId="LiveId" clId="{E6A114CD-C836-4A5C-A59E-5B196107C296}" dt="2018-10-08T12:07:52.217" v="437" actId="20577"/>
          <ac:spMkLst>
            <pc:docMk/>
            <pc:sldMk cId="862702447" sldId="639"/>
            <ac:spMk id="2" creationId="{3F4A0F52-A145-457B-8134-4E8629C991D7}"/>
          </ac:spMkLst>
        </pc:spChg>
        <pc:spChg chg="del">
          <ac:chgData name="Cristian Chilipirea" userId="34ab170da5908fc4" providerId="LiveId" clId="{E6A114CD-C836-4A5C-A59E-5B196107C296}" dt="2018-10-08T12:16:15.549" v="438" actId="478"/>
          <ac:spMkLst>
            <pc:docMk/>
            <pc:sldMk cId="862702447" sldId="639"/>
            <ac:spMk id="3" creationId="{3242F147-731A-4168-8A93-DA35C7E42BC8}"/>
          </ac:spMkLst>
        </pc:spChg>
        <pc:grpChg chg="add mod">
          <ac:chgData name="Cristian Chilipirea" userId="34ab170da5908fc4" providerId="LiveId" clId="{E6A114CD-C836-4A5C-A59E-5B196107C296}" dt="2018-10-08T12:17:24.834" v="443" actId="1076"/>
          <ac:grpSpMkLst>
            <pc:docMk/>
            <pc:sldMk cId="862702447" sldId="639"/>
            <ac:grpSpMk id="5" creationId="{A52A08F0-434D-4E28-B04F-094F2A3216B7}"/>
          </ac:grpSpMkLst>
        </pc:grpChg>
      </pc:sldChg>
      <pc:sldChg chg="modSp add">
        <pc:chgData name="Cristian Chilipirea" userId="34ab170da5908fc4" providerId="LiveId" clId="{E6A114CD-C836-4A5C-A59E-5B196107C296}" dt="2018-10-08T13:31:21.627" v="1738" actId="20577"/>
        <pc:sldMkLst>
          <pc:docMk/>
          <pc:sldMk cId="916506964" sldId="640"/>
        </pc:sldMkLst>
        <pc:spChg chg="mod">
          <ac:chgData name="Cristian Chilipirea" userId="34ab170da5908fc4" providerId="LiveId" clId="{E6A114CD-C836-4A5C-A59E-5B196107C296}" dt="2018-10-08T12:20:16.148" v="514" actId="20577"/>
          <ac:spMkLst>
            <pc:docMk/>
            <pc:sldMk cId="916506964" sldId="640"/>
            <ac:spMk id="2" creationId="{7536E856-8907-48C8-B717-A73E71162676}"/>
          </ac:spMkLst>
        </pc:spChg>
        <pc:spChg chg="mod">
          <ac:chgData name="Cristian Chilipirea" userId="34ab170da5908fc4" providerId="LiveId" clId="{E6A114CD-C836-4A5C-A59E-5B196107C296}" dt="2018-10-08T13:31:21.627" v="1738" actId="20577"/>
          <ac:spMkLst>
            <pc:docMk/>
            <pc:sldMk cId="916506964" sldId="640"/>
            <ac:spMk id="3" creationId="{92F7686B-FFD6-4950-8328-9F751987C65B}"/>
          </ac:spMkLst>
        </pc:spChg>
      </pc:sldChg>
      <pc:sldChg chg="add del">
        <pc:chgData name="Cristian Chilipirea" userId="34ab170da5908fc4" providerId="LiveId" clId="{E6A114CD-C836-4A5C-A59E-5B196107C296}" dt="2018-10-08T12:17:39.147" v="446" actId="2696"/>
        <pc:sldMkLst>
          <pc:docMk/>
          <pc:sldMk cId="4287308675" sldId="640"/>
        </pc:sldMkLst>
      </pc:sldChg>
      <pc:sldChg chg="modSp add">
        <pc:chgData name="Cristian Chilipirea" userId="34ab170da5908fc4" providerId="LiveId" clId="{E6A114CD-C836-4A5C-A59E-5B196107C296}" dt="2018-10-08T13:20:45.087" v="1168" actId="313"/>
        <pc:sldMkLst>
          <pc:docMk/>
          <pc:sldMk cId="2977312676" sldId="641"/>
        </pc:sldMkLst>
        <pc:spChg chg="mod">
          <ac:chgData name="Cristian Chilipirea" userId="34ab170da5908fc4" providerId="LiveId" clId="{E6A114CD-C836-4A5C-A59E-5B196107C296}" dt="2018-10-08T12:29:29.414" v="727" actId="20577"/>
          <ac:spMkLst>
            <pc:docMk/>
            <pc:sldMk cId="2977312676" sldId="641"/>
            <ac:spMk id="2" creationId="{C16C1D7F-FFD0-4A51-99ED-B20A0FE86FD4}"/>
          </ac:spMkLst>
        </pc:spChg>
        <pc:spChg chg="mod">
          <ac:chgData name="Cristian Chilipirea" userId="34ab170da5908fc4" providerId="LiveId" clId="{E6A114CD-C836-4A5C-A59E-5B196107C296}" dt="2018-10-08T13:20:45.087" v="1168" actId="313"/>
          <ac:spMkLst>
            <pc:docMk/>
            <pc:sldMk cId="2977312676" sldId="641"/>
            <ac:spMk id="3" creationId="{4EAF9859-3323-486B-9D74-9C95D23D2A3E}"/>
          </ac:spMkLst>
        </pc:spChg>
      </pc:sldChg>
      <pc:sldChg chg="modSp add ord">
        <pc:chgData name="Cristian Chilipirea" userId="34ab170da5908fc4" providerId="LiveId" clId="{E6A114CD-C836-4A5C-A59E-5B196107C296}" dt="2018-10-08T15:19:20.557" v="2718" actId="20577"/>
        <pc:sldMkLst>
          <pc:docMk/>
          <pc:sldMk cId="1351683900" sldId="642"/>
        </pc:sldMkLst>
        <pc:spChg chg="mod">
          <ac:chgData name="Cristian Chilipirea" userId="34ab170da5908fc4" providerId="LiveId" clId="{E6A114CD-C836-4A5C-A59E-5B196107C296}" dt="2018-10-08T13:18:24.849" v="993" actId="20577"/>
          <ac:spMkLst>
            <pc:docMk/>
            <pc:sldMk cId="1351683900" sldId="642"/>
            <ac:spMk id="2" creationId="{0F37C67E-AF95-4208-96AA-B99A83F035A9}"/>
          </ac:spMkLst>
        </pc:spChg>
        <pc:spChg chg="mod">
          <ac:chgData name="Cristian Chilipirea" userId="34ab170da5908fc4" providerId="LiveId" clId="{E6A114CD-C836-4A5C-A59E-5B196107C296}" dt="2018-10-08T15:19:20.557" v="2718" actId="20577"/>
          <ac:spMkLst>
            <pc:docMk/>
            <pc:sldMk cId="1351683900" sldId="642"/>
            <ac:spMk id="3" creationId="{FB907854-C5DB-4FB1-BF54-56014AB8E705}"/>
          </ac:spMkLst>
        </pc:spChg>
      </pc:sldChg>
      <pc:sldChg chg="addSp delSp modSp add">
        <pc:chgData name="Cristian Chilipirea" userId="34ab170da5908fc4" providerId="LiveId" clId="{E6A114CD-C836-4A5C-A59E-5B196107C296}" dt="2018-10-08T13:30:16.821" v="1616" actId="20577"/>
        <pc:sldMkLst>
          <pc:docMk/>
          <pc:sldMk cId="3580444410" sldId="643"/>
        </pc:sldMkLst>
        <pc:spChg chg="mod">
          <ac:chgData name="Cristian Chilipirea" userId="34ab170da5908fc4" providerId="LiveId" clId="{E6A114CD-C836-4A5C-A59E-5B196107C296}" dt="2018-10-08T13:21:08.649" v="1183" actId="790"/>
          <ac:spMkLst>
            <pc:docMk/>
            <pc:sldMk cId="3580444410" sldId="643"/>
            <ac:spMk id="2" creationId="{C16C1D7F-FFD0-4A51-99ED-B20A0FE86FD4}"/>
          </ac:spMkLst>
        </pc:spChg>
        <pc:spChg chg="del">
          <ac:chgData name="Cristian Chilipirea" userId="34ab170da5908fc4" providerId="LiveId" clId="{E6A114CD-C836-4A5C-A59E-5B196107C296}" dt="2018-10-08T13:21:02.975" v="1182" actId="478"/>
          <ac:spMkLst>
            <pc:docMk/>
            <pc:sldMk cId="3580444410" sldId="643"/>
            <ac:spMk id="3" creationId="{4EAF9859-3323-486B-9D74-9C95D23D2A3E}"/>
          </ac:spMkLst>
        </pc:spChg>
        <pc:spChg chg="add del mod">
          <ac:chgData name="Cristian Chilipirea" userId="34ab170da5908fc4" providerId="LiveId" clId="{E6A114CD-C836-4A5C-A59E-5B196107C296}" dt="2018-10-08T13:21:10.911" v="1184" actId="478"/>
          <ac:spMkLst>
            <pc:docMk/>
            <pc:sldMk cId="3580444410" sldId="643"/>
            <ac:spMk id="6" creationId="{D9676B98-B8B5-4BA1-BC58-9A533AA5AF10}"/>
          </ac:spMkLst>
        </pc:spChg>
        <pc:spChg chg="add mod">
          <ac:chgData name="Cristian Chilipirea" userId="34ab170da5908fc4" providerId="LiveId" clId="{E6A114CD-C836-4A5C-A59E-5B196107C296}" dt="2018-10-08T13:22:07.447" v="1190" actId="1076"/>
          <ac:spMkLst>
            <pc:docMk/>
            <pc:sldMk cId="3580444410" sldId="643"/>
            <ac:spMk id="7" creationId="{53B69628-7F62-48F1-B988-DF5202C4AFDF}"/>
          </ac:spMkLst>
        </pc:spChg>
        <pc:spChg chg="add mod">
          <ac:chgData name="Cristian Chilipirea" userId="34ab170da5908fc4" providerId="LiveId" clId="{E6A114CD-C836-4A5C-A59E-5B196107C296}" dt="2018-10-08T13:22:07.447" v="1190" actId="1076"/>
          <ac:spMkLst>
            <pc:docMk/>
            <pc:sldMk cId="3580444410" sldId="643"/>
            <ac:spMk id="8" creationId="{5BECD3A1-9110-4527-920A-2D21A6C74E39}"/>
          </ac:spMkLst>
        </pc:spChg>
        <pc:spChg chg="add mod">
          <ac:chgData name="Cristian Chilipirea" userId="34ab170da5908fc4" providerId="LiveId" clId="{E6A114CD-C836-4A5C-A59E-5B196107C296}" dt="2018-10-08T13:22:07.447" v="1190" actId="1076"/>
          <ac:spMkLst>
            <pc:docMk/>
            <pc:sldMk cId="3580444410" sldId="643"/>
            <ac:spMk id="9" creationId="{737F77CE-A336-42E3-8F5B-A76533C51F6C}"/>
          </ac:spMkLst>
        </pc:spChg>
        <pc:spChg chg="add mod">
          <ac:chgData name="Cristian Chilipirea" userId="34ab170da5908fc4" providerId="LiveId" clId="{E6A114CD-C836-4A5C-A59E-5B196107C296}" dt="2018-10-08T13:22:07.447" v="1190" actId="1076"/>
          <ac:spMkLst>
            <pc:docMk/>
            <pc:sldMk cId="3580444410" sldId="643"/>
            <ac:spMk id="10" creationId="{FBA0364D-02D3-4C4F-BEA1-0CC86A562C63}"/>
          </ac:spMkLst>
        </pc:spChg>
        <pc:spChg chg="add mod">
          <ac:chgData name="Cristian Chilipirea" userId="34ab170da5908fc4" providerId="LiveId" clId="{E6A114CD-C836-4A5C-A59E-5B196107C296}" dt="2018-10-08T13:22:07.447" v="1190" actId="1076"/>
          <ac:spMkLst>
            <pc:docMk/>
            <pc:sldMk cId="3580444410" sldId="643"/>
            <ac:spMk id="11" creationId="{CEC1D36F-B1AE-46FF-8B14-97F47474A82D}"/>
          </ac:spMkLst>
        </pc:spChg>
        <pc:spChg chg="add mod">
          <ac:chgData name="Cristian Chilipirea" userId="34ab170da5908fc4" providerId="LiveId" clId="{E6A114CD-C836-4A5C-A59E-5B196107C296}" dt="2018-10-08T13:22:07.447" v="1190" actId="1076"/>
          <ac:spMkLst>
            <pc:docMk/>
            <pc:sldMk cId="3580444410" sldId="643"/>
            <ac:spMk id="12" creationId="{A6EDD160-61F4-4C55-A69A-3A706477C7F0}"/>
          </ac:spMkLst>
        </pc:spChg>
        <pc:spChg chg="add mod">
          <ac:chgData name="Cristian Chilipirea" userId="34ab170da5908fc4" providerId="LiveId" clId="{E6A114CD-C836-4A5C-A59E-5B196107C296}" dt="2018-10-08T13:22:07.447" v="1190" actId="1076"/>
          <ac:spMkLst>
            <pc:docMk/>
            <pc:sldMk cId="3580444410" sldId="643"/>
            <ac:spMk id="13" creationId="{E162C5CD-6484-40E7-8D92-E90BB2BE27BB}"/>
          </ac:spMkLst>
        </pc:spChg>
        <pc:spChg chg="add mod">
          <ac:chgData name="Cristian Chilipirea" userId="34ab170da5908fc4" providerId="LiveId" clId="{E6A114CD-C836-4A5C-A59E-5B196107C296}" dt="2018-10-08T13:22:07.447" v="1190" actId="1076"/>
          <ac:spMkLst>
            <pc:docMk/>
            <pc:sldMk cId="3580444410" sldId="643"/>
            <ac:spMk id="14" creationId="{9E23E567-56D9-46D6-8E92-5979B40AD307}"/>
          </ac:spMkLst>
        </pc:spChg>
        <pc:spChg chg="add mod">
          <ac:chgData name="Cristian Chilipirea" userId="34ab170da5908fc4" providerId="LiveId" clId="{E6A114CD-C836-4A5C-A59E-5B196107C296}" dt="2018-10-08T13:22:07.447" v="1190" actId="1076"/>
          <ac:spMkLst>
            <pc:docMk/>
            <pc:sldMk cId="3580444410" sldId="643"/>
            <ac:spMk id="15" creationId="{60A9E312-3CE0-431B-85F5-E052AA12D96F}"/>
          </ac:spMkLst>
        </pc:spChg>
        <pc:spChg chg="add mod">
          <ac:chgData name="Cristian Chilipirea" userId="34ab170da5908fc4" providerId="LiveId" clId="{E6A114CD-C836-4A5C-A59E-5B196107C296}" dt="2018-10-08T13:22:07.447" v="1190" actId="1076"/>
          <ac:spMkLst>
            <pc:docMk/>
            <pc:sldMk cId="3580444410" sldId="643"/>
            <ac:spMk id="16" creationId="{9F7CC8E5-16E1-415F-9ECE-322689F56660}"/>
          </ac:spMkLst>
        </pc:spChg>
        <pc:spChg chg="add mod">
          <ac:chgData name="Cristian Chilipirea" userId="34ab170da5908fc4" providerId="LiveId" clId="{E6A114CD-C836-4A5C-A59E-5B196107C296}" dt="2018-10-08T13:30:16.821" v="1616" actId="20577"/>
          <ac:spMkLst>
            <pc:docMk/>
            <pc:sldMk cId="3580444410" sldId="643"/>
            <ac:spMk id="18" creationId="{7004BFF3-EFCF-420B-8F21-5A87A1A153FD}"/>
          </ac:spMkLst>
        </pc:spChg>
        <pc:spChg chg="add mod">
          <ac:chgData name="Cristian Chilipirea" userId="34ab170da5908fc4" providerId="LiveId" clId="{E6A114CD-C836-4A5C-A59E-5B196107C296}" dt="2018-10-08T13:25:19.041" v="1311" actId="1076"/>
          <ac:spMkLst>
            <pc:docMk/>
            <pc:sldMk cId="3580444410" sldId="643"/>
            <ac:spMk id="19" creationId="{B487E57C-9D81-4445-B614-083E4F097D39}"/>
          </ac:spMkLst>
        </pc:spChg>
        <pc:spChg chg="add mod">
          <ac:chgData name="Cristian Chilipirea" userId="34ab170da5908fc4" providerId="LiveId" clId="{E6A114CD-C836-4A5C-A59E-5B196107C296}" dt="2018-10-08T13:25:19.041" v="1311" actId="1076"/>
          <ac:spMkLst>
            <pc:docMk/>
            <pc:sldMk cId="3580444410" sldId="643"/>
            <ac:spMk id="20" creationId="{58E3DA18-ED73-4670-A558-CA9719F3ADEC}"/>
          </ac:spMkLst>
        </pc:spChg>
        <pc:spChg chg="add mod">
          <ac:chgData name="Cristian Chilipirea" userId="34ab170da5908fc4" providerId="LiveId" clId="{E6A114CD-C836-4A5C-A59E-5B196107C296}" dt="2018-10-08T13:25:19.041" v="1311" actId="1076"/>
          <ac:spMkLst>
            <pc:docMk/>
            <pc:sldMk cId="3580444410" sldId="643"/>
            <ac:spMk id="21" creationId="{459AF8D4-167E-42CA-ABB2-DFE7A6B4CCCD}"/>
          </ac:spMkLst>
        </pc:spChg>
        <pc:spChg chg="add mod">
          <ac:chgData name="Cristian Chilipirea" userId="34ab170da5908fc4" providerId="LiveId" clId="{E6A114CD-C836-4A5C-A59E-5B196107C296}" dt="2018-10-08T13:25:09.357" v="1310" actId="14100"/>
          <ac:spMkLst>
            <pc:docMk/>
            <pc:sldMk cId="3580444410" sldId="643"/>
            <ac:spMk id="22" creationId="{D9475031-2C31-4A9B-9D49-BA6D5DA3CDE1}"/>
          </ac:spMkLst>
        </pc:spChg>
        <pc:spChg chg="add mod">
          <ac:chgData name="Cristian Chilipirea" userId="34ab170da5908fc4" providerId="LiveId" clId="{E6A114CD-C836-4A5C-A59E-5B196107C296}" dt="2018-10-08T13:23:35.341" v="1282" actId="20577"/>
          <ac:spMkLst>
            <pc:docMk/>
            <pc:sldMk cId="3580444410" sldId="643"/>
            <ac:spMk id="23" creationId="{66E5AED6-CBCF-44BB-A3C1-1F92C5155850}"/>
          </ac:spMkLst>
        </pc:spChg>
        <pc:spChg chg="add mod">
          <ac:chgData name="Cristian Chilipirea" userId="34ab170da5908fc4" providerId="LiveId" clId="{E6A114CD-C836-4A5C-A59E-5B196107C296}" dt="2018-10-08T13:23:56.076" v="1292" actId="14100"/>
          <ac:spMkLst>
            <pc:docMk/>
            <pc:sldMk cId="3580444410" sldId="643"/>
            <ac:spMk id="24" creationId="{2CF5D393-66BD-4FA7-8FC6-A2C963B74789}"/>
          </ac:spMkLst>
        </pc:spChg>
        <pc:spChg chg="add mod">
          <ac:chgData name="Cristian Chilipirea" userId="34ab170da5908fc4" providerId="LiveId" clId="{E6A114CD-C836-4A5C-A59E-5B196107C296}" dt="2018-10-08T13:24:03.967" v="1294" actId="14100"/>
          <ac:spMkLst>
            <pc:docMk/>
            <pc:sldMk cId="3580444410" sldId="643"/>
            <ac:spMk id="25" creationId="{92387287-2BD9-4DB9-B89B-F8DB0724DA0C}"/>
          </ac:spMkLst>
        </pc:spChg>
        <pc:spChg chg="add mod">
          <ac:chgData name="Cristian Chilipirea" userId="34ab170da5908fc4" providerId="LiveId" clId="{E6A114CD-C836-4A5C-A59E-5B196107C296}" dt="2018-10-08T13:24:29.735" v="1300" actId="14100"/>
          <ac:spMkLst>
            <pc:docMk/>
            <pc:sldMk cId="3580444410" sldId="643"/>
            <ac:spMk id="26" creationId="{C48882F8-5DEA-4725-8140-A4A6085C261D}"/>
          </ac:spMkLst>
        </pc:spChg>
        <pc:spChg chg="add mod">
          <ac:chgData name="Cristian Chilipirea" userId="34ab170da5908fc4" providerId="LiveId" clId="{E6A114CD-C836-4A5C-A59E-5B196107C296}" dt="2018-10-08T13:24:36.766" v="1302" actId="14100"/>
          <ac:spMkLst>
            <pc:docMk/>
            <pc:sldMk cId="3580444410" sldId="643"/>
            <ac:spMk id="27" creationId="{2852048E-FEAF-4638-A737-4DFCD6B4205E}"/>
          </ac:spMkLst>
        </pc:spChg>
        <pc:spChg chg="add mod">
          <ac:chgData name="Cristian Chilipirea" userId="34ab170da5908fc4" providerId="LiveId" clId="{E6A114CD-C836-4A5C-A59E-5B196107C296}" dt="2018-10-08T13:24:39.362" v="1303" actId="1076"/>
          <ac:spMkLst>
            <pc:docMk/>
            <pc:sldMk cId="3580444410" sldId="643"/>
            <ac:spMk id="28" creationId="{3E513C13-DED2-44D3-9291-14B9C495E969}"/>
          </ac:spMkLst>
        </pc:spChg>
        <pc:spChg chg="add mod">
          <ac:chgData name="Cristian Chilipirea" userId="34ab170da5908fc4" providerId="LiveId" clId="{E6A114CD-C836-4A5C-A59E-5B196107C296}" dt="2018-10-08T13:23:12.425" v="1272" actId="1076"/>
          <ac:spMkLst>
            <pc:docMk/>
            <pc:sldMk cId="3580444410" sldId="643"/>
            <ac:spMk id="29" creationId="{BB3BBBFC-EE74-4856-83D1-7C06117BC7BE}"/>
          </ac:spMkLst>
        </pc:spChg>
        <pc:spChg chg="add del mod">
          <ac:chgData name="Cristian Chilipirea" userId="34ab170da5908fc4" providerId="LiveId" clId="{E6A114CD-C836-4A5C-A59E-5B196107C296}" dt="2018-10-08T13:23:04.806" v="1269" actId="478"/>
          <ac:spMkLst>
            <pc:docMk/>
            <pc:sldMk cId="3580444410" sldId="643"/>
            <ac:spMk id="30" creationId="{327185C9-D29C-4D3F-ADB9-21BF53F10D35}"/>
          </ac:spMkLst>
        </pc:spChg>
        <pc:cxnChg chg="add del mod">
          <ac:chgData name="Cristian Chilipirea" userId="34ab170da5908fc4" providerId="LiveId" clId="{E6A114CD-C836-4A5C-A59E-5B196107C296}" dt="2018-10-08T13:21:55.131" v="1187" actId="478"/>
          <ac:cxnSpMkLst>
            <pc:docMk/>
            <pc:sldMk cId="3580444410" sldId="643"/>
            <ac:cxnSpMk id="17" creationId="{B2C4ECE1-1FFF-46F3-B8EE-89FFE1823601}"/>
          </ac:cxnSpMkLst>
        </pc:cxnChg>
      </pc:sldChg>
      <pc:sldChg chg="addSp delSp modSp add">
        <pc:chgData name="Cristian Chilipirea" userId="34ab170da5908fc4" providerId="LiveId" clId="{E6A114CD-C836-4A5C-A59E-5B196107C296}" dt="2018-10-08T13:29:56.179" v="1507" actId="20577"/>
        <pc:sldMkLst>
          <pc:docMk/>
          <pc:sldMk cId="2645893947" sldId="644"/>
        </pc:sldMkLst>
        <pc:spChg chg="add mod">
          <ac:chgData name="Cristian Chilipirea" userId="34ab170da5908fc4" providerId="LiveId" clId="{E6A114CD-C836-4A5C-A59E-5B196107C296}" dt="2018-10-08T13:29:56.179" v="1507" actId="20577"/>
          <ac:spMkLst>
            <pc:docMk/>
            <pc:sldMk cId="2645893947" sldId="644"/>
            <ac:spMk id="3" creationId="{BA993E95-9A63-4C5A-9EAD-A00B95B98220}"/>
          </ac:spMkLst>
        </pc:spChg>
        <pc:spChg chg="mod">
          <ac:chgData name="Cristian Chilipirea" userId="34ab170da5908fc4" providerId="LiveId" clId="{E6A114CD-C836-4A5C-A59E-5B196107C296}" dt="2018-10-08T13:25:59.238" v="1317" actId="207"/>
          <ac:spMkLst>
            <pc:docMk/>
            <pc:sldMk cId="2645893947" sldId="644"/>
            <ac:spMk id="7" creationId="{53B69628-7F62-48F1-B988-DF5202C4AFDF}"/>
          </ac:spMkLst>
        </pc:spChg>
        <pc:spChg chg="mod">
          <ac:chgData name="Cristian Chilipirea" userId="34ab170da5908fc4" providerId="LiveId" clId="{E6A114CD-C836-4A5C-A59E-5B196107C296}" dt="2018-10-08T13:26:15.249" v="1320" actId="207"/>
          <ac:spMkLst>
            <pc:docMk/>
            <pc:sldMk cId="2645893947" sldId="644"/>
            <ac:spMk id="8" creationId="{5BECD3A1-9110-4527-920A-2D21A6C74E39}"/>
          </ac:spMkLst>
        </pc:spChg>
        <pc:spChg chg="mod">
          <ac:chgData name="Cristian Chilipirea" userId="34ab170da5908fc4" providerId="LiveId" clId="{E6A114CD-C836-4A5C-A59E-5B196107C296}" dt="2018-10-08T13:26:27.176" v="1322" actId="207"/>
          <ac:spMkLst>
            <pc:docMk/>
            <pc:sldMk cId="2645893947" sldId="644"/>
            <ac:spMk id="9" creationId="{737F77CE-A336-42E3-8F5B-A76533C51F6C}"/>
          </ac:spMkLst>
        </pc:spChg>
        <pc:spChg chg="mod">
          <ac:chgData name="Cristian Chilipirea" userId="34ab170da5908fc4" providerId="LiveId" clId="{E6A114CD-C836-4A5C-A59E-5B196107C296}" dt="2018-10-08T13:26:37.397" v="1324" actId="207"/>
          <ac:spMkLst>
            <pc:docMk/>
            <pc:sldMk cId="2645893947" sldId="644"/>
            <ac:spMk id="11" creationId="{CEC1D36F-B1AE-46FF-8B14-97F47474A82D}"/>
          </ac:spMkLst>
        </pc:spChg>
        <pc:spChg chg="mod">
          <ac:chgData name="Cristian Chilipirea" userId="34ab170da5908fc4" providerId="LiveId" clId="{E6A114CD-C836-4A5C-A59E-5B196107C296}" dt="2018-10-08T13:26:44.330" v="1326" actId="207"/>
          <ac:spMkLst>
            <pc:docMk/>
            <pc:sldMk cId="2645893947" sldId="644"/>
            <ac:spMk id="12" creationId="{A6EDD160-61F4-4C55-A69A-3A706477C7F0}"/>
          </ac:spMkLst>
        </pc:spChg>
        <pc:spChg chg="mod">
          <ac:chgData name="Cristian Chilipirea" userId="34ab170da5908fc4" providerId="LiveId" clId="{E6A114CD-C836-4A5C-A59E-5B196107C296}" dt="2018-10-08T13:26:57.655" v="1328" actId="207"/>
          <ac:spMkLst>
            <pc:docMk/>
            <pc:sldMk cId="2645893947" sldId="644"/>
            <ac:spMk id="13" creationId="{E162C5CD-6484-40E7-8D92-E90BB2BE27BB}"/>
          </ac:spMkLst>
        </pc:spChg>
        <pc:spChg chg="mod">
          <ac:chgData name="Cristian Chilipirea" userId="34ab170da5908fc4" providerId="LiveId" clId="{E6A114CD-C836-4A5C-A59E-5B196107C296}" dt="2018-10-08T13:27:03.203" v="1329" actId="207"/>
          <ac:spMkLst>
            <pc:docMk/>
            <pc:sldMk cId="2645893947" sldId="644"/>
            <ac:spMk id="14" creationId="{9E23E567-56D9-46D6-8E92-5979B40AD307}"/>
          </ac:spMkLst>
        </pc:spChg>
        <pc:spChg chg="mod">
          <ac:chgData name="Cristian Chilipirea" userId="34ab170da5908fc4" providerId="LiveId" clId="{E6A114CD-C836-4A5C-A59E-5B196107C296}" dt="2018-10-08T13:27:29.855" v="1333" actId="207"/>
          <ac:spMkLst>
            <pc:docMk/>
            <pc:sldMk cId="2645893947" sldId="644"/>
            <ac:spMk id="15" creationId="{60A9E312-3CE0-431B-85F5-E052AA12D96F}"/>
          </ac:spMkLst>
        </pc:spChg>
        <pc:spChg chg="mod">
          <ac:chgData name="Cristian Chilipirea" userId="34ab170da5908fc4" providerId="LiveId" clId="{E6A114CD-C836-4A5C-A59E-5B196107C296}" dt="2018-10-08T13:27:45.124" v="1337" actId="207"/>
          <ac:spMkLst>
            <pc:docMk/>
            <pc:sldMk cId="2645893947" sldId="644"/>
            <ac:spMk id="16" creationId="{9F7CC8E5-16E1-415F-9ECE-322689F56660}"/>
          </ac:spMkLst>
        </pc:spChg>
        <pc:spChg chg="del">
          <ac:chgData name="Cristian Chilipirea" userId="34ab170da5908fc4" providerId="LiveId" clId="{E6A114CD-C836-4A5C-A59E-5B196107C296}" dt="2018-10-08T13:25:46.964" v="1314" actId="478"/>
          <ac:spMkLst>
            <pc:docMk/>
            <pc:sldMk cId="2645893947" sldId="644"/>
            <ac:spMk id="18" creationId="{7004BFF3-EFCF-420B-8F21-5A87A1A153FD}"/>
          </ac:spMkLst>
        </pc:spChg>
        <pc:spChg chg="mod">
          <ac:chgData name="Cristian Chilipirea" userId="34ab170da5908fc4" providerId="LiveId" clId="{E6A114CD-C836-4A5C-A59E-5B196107C296}" dt="2018-10-08T13:25:59.238" v="1317" actId="207"/>
          <ac:spMkLst>
            <pc:docMk/>
            <pc:sldMk cId="2645893947" sldId="644"/>
            <ac:spMk id="19" creationId="{B487E57C-9D81-4445-B614-083E4F097D39}"/>
          </ac:spMkLst>
        </pc:spChg>
        <pc:spChg chg="mod">
          <ac:chgData name="Cristian Chilipirea" userId="34ab170da5908fc4" providerId="LiveId" clId="{E6A114CD-C836-4A5C-A59E-5B196107C296}" dt="2018-10-08T13:26:15.249" v="1320" actId="207"/>
          <ac:spMkLst>
            <pc:docMk/>
            <pc:sldMk cId="2645893947" sldId="644"/>
            <ac:spMk id="20" creationId="{58E3DA18-ED73-4670-A558-CA9719F3ADEC}"/>
          </ac:spMkLst>
        </pc:spChg>
        <pc:spChg chg="mod">
          <ac:chgData name="Cristian Chilipirea" userId="34ab170da5908fc4" providerId="LiveId" clId="{E6A114CD-C836-4A5C-A59E-5B196107C296}" dt="2018-10-08T13:26:27.176" v="1322" actId="207"/>
          <ac:spMkLst>
            <pc:docMk/>
            <pc:sldMk cId="2645893947" sldId="644"/>
            <ac:spMk id="21" creationId="{459AF8D4-167E-42CA-ABB2-DFE7A6B4CCCD}"/>
          </ac:spMkLst>
        </pc:spChg>
        <pc:spChg chg="mod">
          <ac:chgData name="Cristian Chilipirea" userId="34ab170da5908fc4" providerId="LiveId" clId="{E6A114CD-C836-4A5C-A59E-5B196107C296}" dt="2018-10-08T13:26:37.397" v="1324" actId="207"/>
          <ac:spMkLst>
            <pc:docMk/>
            <pc:sldMk cId="2645893947" sldId="644"/>
            <ac:spMk id="23" creationId="{66E5AED6-CBCF-44BB-A3C1-1F92C5155850}"/>
          </ac:spMkLst>
        </pc:spChg>
        <pc:spChg chg="mod">
          <ac:chgData name="Cristian Chilipirea" userId="34ab170da5908fc4" providerId="LiveId" clId="{E6A114CD-C836-4A5C-A59E-5B196107C296}" dt="2018-10-08T13:26:44.330" v="1326" actId="207"/>
          <ac:spMkLst>
            <pc:docMk/>
            <pc:sldMk cId="2645893947" sldId="644"/>
            <ac:spMk id="24" creationId="{2CF5D393-66BD-4FA7-8FC6-A2C963B74789}"/>
          </ac:spMkLst>
        </pc:spChg>
        <pc:spChg chg="mod">
          <ac:chgData name="Cristian Chilipirea" userId="34ab170da5908fc4" providerId="LiveId" clId="{E6A114CD-C836-4A5C-A59E-5B196107C296}" dt="2018-10-08T13:26:57.655" v="1328" actId="207"/>
          <ac:spMkLst>
            <pc:docMk/>
            <pc:sldMk cId="2645893947" sldId="644"/>
            <ac:spMk id="25" creationId="{92387287-2BD9-4DB9-B89B-F8DB0724DA0C}"/>
          </ac:spMkLst>
        </pc:spChg>
        <pc:spChg chg="mod">
          <ac:chgData name="Cristian Chilipirea" userId="34ab170da5908fc4" providerId="LiveId" clId="{E6A114CD-C836-4A5C-A59E-5B196107C296}" dt="2018-10-08T13:27:03.203" v="1329" actId="207"/>
          <ac:spMkLst>
            <pc:docMk/>
            <pc:sldMk cId="2645893947" sldId="644"/>
            <ac:spMk id="26" creationId="{C48882F8-5DEA-4725-8140-A4A6085C261D}"/>
          </ac:spMkLst>
        </pc:spChg>
        <pc:spChg chg="mod">
          <ac:chgData name="Cristian Chilipirea" userId="34ab170da5908fc4" providerId="LiveId" clId="{E6A114CD-C836-4A5C-A59E-5B196107C296}" dt="2018-10-08T13:27:29.855" v="1333" actId="207"/>
          <ac:spMkLst>
            <pc:docMk/>
            <pc:sldMk cId="2645893947" sldId="644"/>
            <ac:spMk id="27" creationId="{2852048E-FEAF-4638-A737-4DFCD6B4205E}"/>
          </ac:spMkLst>
        </pc:spChg>
        <pc:spChg chg="mod">
          <ac:chgData name="Cristian Chilipirea" userId="34ab170da5908fc4" providerId="LiveId" clId="{E6A114CD-C836-4A5C-A59E-5B196107C296}" dt="2018-10-08T13:27:45.124" v="1337" actId="207"/>
          <ac:spMkLst>
            <pc:docMk/>
            <pc:sldMk cId="2645893947" sldId="644"/>
            <ac:spMk id="28" creationId="{3E513C13-DED2-44D3-9291-14B9C495E969}"/>
          </ac:spMkLst>
        </pc:spChg>
      </pc:sldChg>
      <pc:sldChg chg="delSp modSp add">
        <pc:chgData name="Cristian Chilipirea" userId="34ab170da5908fc4" providerId="LiveId" clId="{E6A114CD-C836-4A5C-A59E-5B196107C296}" dt="2018-10-08T13:39:15.637" v="2258" actId="20577"/>
        <pc:sldMkLst>
          <pc:docMk/>
          <pc:sldMk cId="559295034" sldId="645"/>
        </pc:sldMkLst>
        <pc:spChg chg="mod">
          <ac:chgData name="Cristian Chilipirea" userId="34ab170da5908fc4" providerId="LiveId" clId="{E6A114CD-C836-4A5C-A59E-5B196107C296}" dt="2018-10-08T13:39:15.637" v="2258" actId="20577"/>
          <ac:spMkLst>
            <pc:docMk/>
            <pc:sldMk cId="559295034" sldId="645"/>
            <ac:spMk id="3" creationId="{BA993E95-9A63-4C5A-9EAD-A00B95B98220}"/>
          </ac:spMkLst>
        </pc:spChg>
        <pc:spChg chg="del">
          <ac:chgData name="Cristian Chilipirea" userId="34ab170da5908fc4" providerId="LiveId" clId="{E6A114CD-C836-4A5C-A59E-5B196107C296}" dt="2018-10-08T13:29:23.269" v="1421" actId="478"/>
          <ac:spMkLst>
            <pc:docMk/>
            <pc:sldMk cId="559295034" sldId="645"/>
            <ac:spMk id="19" creationId="{B487E57C-9D81-4445-B614-083E4F097D39}"/>
          </ac:spMkLst>
        </pc:spChg>
        <pc:spChg chg="del">
          <ac:chgData name="Cristian Chilipirea" userId="34ab170da5908fc4" providerId="LiveId" clId="{E6A114CD-C836-4A5C-A59E-5B196107C296}" dt="2018-10-08T13:29:23.269" v="1421" actId="478"/>
          <ac:spMkLst>
            <pc:docMk/>
            <pc:sldMk cId="559295034" sldId="645"/>
            <ac:spMk id="20" creationId="{58E3DA18-ED73-4670-A558-CA9719F3ADEC}"/>
          </ac:spMkLst>
        </pc:spChg>
        <pc:spChg chg="del">
          <ac:chgData name="Cristian Chilipirea" userId="34ab170da5908fc4" providerId="LiveId" clId="{E6A114CD-C836-4A5C-A59E-5B196107C296}" dt="2018-10-08T13:29:23.269" v="1421" actId="478"/>
          <ac:spMkLst>
            <pc:docMk/>
            <pc:sldMk cId="559295034" sldId="645"/>
            <ac:spMk id="21" creationId="{459AF8D4-167E-42CA-ABB2-DFE7A6B4CCCD}"/>
          </ac:spMkLst>
        </pc:spChg>
        <pc:spChg chg="del">
          <ac:chgData name="Cristian Chilipirea" userId="34ab170da5908fc4" providerId="LiveId" clId="{E6A114CD-C836-4A5C-A59E-5B196107C296}" dt="2018-10-08T13:29:23.269" v="1421" actId="478"/>
          <ac:spMkLst>
            <pc:docMk/>
            <pc:sldMk cId="559295034" sldId="645"/>
            <ac:spMk id="22" creationId="{D9475031-2C31-4A9B-9D49-BA6D5DA3CDE1}"/>
          </ac:spMkLst>
        </pc:spChg>
        <pc:spChg chg="del">
          <ac:chgData name="Cristian Chilipirea" userId="34ab170da5908fc4" providerId="LiveId" clId="{E6A114CD-C836-4A5C-A59E-5B196107C296}" dt="2018-10-08T13:29:23.269" v="1421" actId="478"/>
          <ac:spMkLst>
            <pc:docMk/>
            <pc:sldMk cId="559295034" sldId="645"/>
            <ac:spMk id="23" creationId="{66E5AED6-CBCF-44BB-A3C1-1F92C5155850}"/>
          </ac:spMkLst>
        </pc:spChg>
        <pc:spChg chg="del">
          <ac:chgData name="Cristian Chilipirea" userId="34ab170da5908fc4" providerId="LiveId" clId="{E6A114CD-C836-4A5C-A59E-5B196107C296}" dt="2018-10-08T13:29:23.269" v="1421" actId="478"/>
          <ac:spMkLst>
            <pc:docMk/>
            <pc:sldMk cId="559295034" sldId="645"/>
            <ac:spMk id="24" creationId="{2CF5D393-66BD-4FA7-8FC6-A2C963B74789}"/>
          </ac:spMkLst>
        </pc:spChg>
        <pc:spChg chg="del">
          <ac:chgData name="Cristian Chilipirea" userId="34ab170da5908fc4" providerId="LiveId" clId="{E6A114CD-C836-4A5C-A59E-5B196107C296}" dt="2018-10-08T13:29:23.269" v="1421" actId="478"/>
          <ac:spMkLst>
            <pc:docMk/>
            <pc:sldMk cId="559295034" sldId="645"/>
            <ac:spMk id="25" creationId="{92387287-2BD9-4DB9-B89B-F8DB0724DA0C}"/>
          </ac:spMkLst>
        </pc:spChg>
        <pc:spChg chg="del">
          <ac:chgData name="Cristian Chilipirea" userId="34ab170da5908fc4" providerId="LiveId" clId="{E6A114CD-C836-4A5C-A59E-5B196107C296}" dt="2018-10-08T13:29:23.269" v="1421" actId="478"/>
          <ac:spMkLst>
            <pc:docMk/>
            <pc:sldMk cId="559295034" sldId="645"/>
            <ac:spMk id="26" creationId="{C48882F8-5DEA-4725-8140-A4A6085C261D}"/>
          </ac:spMkLst>
        </pc:spChg>
        <pc:spChg chg="del">
          <ac:chgData name="Cristian Chilipirea" userId="34ab170da5908fc4" providerId="LiveId" clId="{E6A114CD-C836-4A5C-A59E-5B196107C296}" dt="2018-10-08T13:29:23.269" v="1421" actId="478"/>
          <ac:spMkLst>
            <pc:docMk/>
            <pc:sldMk cId="559295034" sldId="645"/>
            <ac:spMk id="27" creationId="{2852048E-FEAF-4638-A737-4DFCD6B4205E}"/>
          </ac:spMkLst>
        </pc:spChg>
        <pc:spChg chg="del">
          <ac:chgData name="Cristian Chilipirea" userId="34ab170da5908fc4" providerId="LiveId" clId="{E6A114CD-C836-4A5C-A59E-5B196107C296}" dt="2018-10-08T13:29:23.269" v="1421" actId="478"/>
          <ac:spMkLst>
            <pc:docMk/>
            <pc:sldMk cId="559295034" sldId="645"/>
            <ac:spMk id="28" creationId="{3E513C13-DED2-44D3-9291-14B9C495E969}"/>
          </ac:spMkLst>
        </pc:spChg>
        <pc:spChg chg="del">
          <ac:chgData name="Cristian Chilipirea" userId="34ab170da5908fc4" providerId="LiveId" clId="{E6A114CD-C836-4A5C-A59E-5B196107C296}" dt="2018-10-08T13:29:23.269" v="1421" actId="478"/>
          <ac:spMkLst>
            <pc:docMk/>
            <pc:sldMk cId="559295034" sldId="645"/>
            <ac:spMk id="29" creationId="{BB3BBBFC-EE74-4856-83D1-7C06117BC7BE}"/>
          </ac:spMkLst>
        </pc:spChg>
      </pc:sldChg>
      <pc:sldChg chg="addSp delSp modSp add ord">
        <pc:chgData name="Cristian Chilipirea" userId="34ab170da5908fc4" providerId="LiveId" clId="{E6A114CD-C836-4A5C-A59E-5B196107C296}" dt="2018-10-08T13:36:44.172" v="1905" actId="5793"/>
        <pc:sldMkLst>
          <pc:docMk/>
          <pc:sldMk cId="1922016729" sldId="646"/>
        </pc:sldMkLst>
        <pc:spChg chg="mod">
          <ac:chgData name="Cristian Chilipirea" userId="34ab170da5908fc4" providerId="LiveId" clId="{E6A114CD-C836-4A5C-A59E-5B196107C296}" dt="2018-10-08T13:31:43.471" v="1752" actId="20577"/>
          <ac:spMkLst>
            <pc:docMk/>
            <pc:sldMk cId="1922016729" sldId="646"/>
            <ac:spMk id="2" creationId="{FB91CBC6-CB99-4772-AD60-6FDBAE6F9C92}"/>
          </ac:spMkLst>
        </pc:spChg>
        <pc:spChg chg="add del">
          <ac:chgData name="Cristian Chilipirea" userId="34ab170da5908fc4" providerId="LiveId" clId="{E6A114CD-C836-4A5C-A59E-5B196107C296}" dt="2018-10-08T13:31:55.333" v="1755" actId="478"/>
          <ac:spMkLst>
            <pc:docMk/>
            <pc:sldMk cId="1922016729" sldId="646"/>
            <ac:spMk id="3" creationId="{85999171-0E06-4BC6-8BBB-A83A531CA299}"/>
          </ac:spMkLst>
        </pc:spChg>
        <pc:spChg chg="add del">
          <ac:chgData name="Cristian Chilipirea" userId="34ab170da5908fc4" providerId="LiveId" clId="{E6A114CD-C836-4A5C-A59E-5B196107C296}" dt="2018-10-08T13:31:53.697" v="1754"/>
          <ac:spMkLst>
            <pc:docMk/>
            <pc:sldMk cId="1922016729" sldId="646"/>
            <ac:spMk id="5" creationId="{A6FBA917-36F5-44CE-8C6C-56FEE57B2621}"/>
          </ac:spMkLst>
        </pc:spChg>
        <pc:spChg chg="add mod">
          <ac:chgData name="Cristian Chilipirea" userId="34ab170da5908fc4" providerId="LiveId" clId="{E6A114CD-C836-4A5C-A59E-5B196107C296}" dt="2018-10-08T13:36:44.172" v="1905" actId="5793"/>
          <ac:spMkLst>
            <pc:docMk/>
            <pc:sldMk cId="1922016729" sldId="646"/>
            <ac:spMk id="6" creationId="{23CEB53E-19C4-4988-8B3C-1A89BE87B337}"/>
          </ac:spMkLst>
        </pc:spChg>
      </pc:sldChg>
      <pc:sldChg chg="add del">
        <pc:chgData name="Cristian Chilipirea" userId="34ab170da5908fc4" providerId="LiveId" clId="{E6A114CD-C836-4A5C-A59E-5B196107C296}" dt="2018-10-08T13:32:18.443" v="1759" actId="2696"/>
        <pc:sldMkLst>
          <pc:docMk/>
          <pc:sldMk cId="2177656087" sldId="647"/>
        </pc:sldMkLst>
      </pc:sldChg>
      <pc:sldChg chg="modSp add">
        <pc:chgData name="Cristian Chilipirea" userId="34ab170da5908fc4" providerId="LiveId" clId="{E6A114CD-C836-4A5C-A59E-5B196107C296}" dt="2018-10-08T16:19:50.034" v="4128" actId="20577"/>
        <pc:sldMkLst>
          <pc:docMk/>
          <pc:sldMk cId="4245528660" sldId="647"/>
        </pc:sldMkLst>
        <pc:spChg chg="mod">
          <ac:chgData name="Cristian Chilipirea" userId="34ab170da5908fc4" providerId="LiveId" clId="{E6A114CD-C836-4A5C-A59E-5B196107C296}" dt="2018-10-08T16:19:50.034" v="4128" actId="20577"/>
          <ac:spMkLst>
            <pc:docMk/>
            <pc:sldMk cId="4245528660" sldId="647"/>
            <ac:spMk id="2" creationId="{FB91CBC6-CB99-4772-AD60-6FDBAE6F9C92}"/>
          </ac:spMkLst>
        </pc:spChg>
        <pc:spChg chg="mod">
          <ac:chgData name="Cristian Chilipirea" userId="34ab170da5908fc4" providerId="LiveId" clId="{E6A114CD-C836-4A5C-A59E-5B196107C296}" dt="2018-10-08T16:19:48.129" v="4127" actId="1076"/>
          <ac:spMkLst>
            <pc:docMk/>
            <pc:sldMk cId="4245528660" sldId="647"/>
            <ac:spMk id="6" creationId="{23CEB53E-19C4-4988-8B3C-1A89BE87B337}"/>
          </ac:spMkLst>
        </pc:spChg>
      </pc:sldChg>
      <pc:sldChg chg="addSp delSp modSp add">
        <pc:chgData name="Cristian Chilipirea" userId="34ab170da5908fc4" providerId="LiveId" clId="{E6A114CD-C836-4A5C-A59E-5B196107C296}" dt="2018-10-08T16:19:54.011" v="4129" actId="20577"/>
        <pc:sldMkLst>
          <pc:docMk/>
          <pc:sldMk cId="968886458" sldId="648"/>
        </pc:sldMkLst>
        <pc:spChg chg="mod">
          <ac:chgData name="Cristian Chilipirea" userId="34ab170da5908fc4" providerId="LiveId" clId="{E6A114CD-C836-4A5C-A59E-5B196107C296}" dt="2018-10-08T16:19:54.011" v="4129" actId="20577"/>
          <ac:spMkLst>
            <pc:docMk/>
            <pc:sldMk cId="968886458" sldId="648"/>
            <ac:spMk id="2" creationId="{FB91CBC6-CB99-4772-AD60-6FDBAE6F9C92}"/>
          </ac:spMkLst>
        </pc:spChg>
        <pc:spChg chg="add del mod">
          <ac:chgData name="Cristian Chilipirea" userId="34ab170da5908fc4" providerId="LiveId" clId="{E6A114CD-C836-4A5C-A59E-5B196107C296}" dt="2018-10-08T13:35:19.491" v="1785"/>
          <ac:spMkLst>
            <pc:docMk/>
            <pc:sldMk cId="968886458" sldId="648"/>
            <ac:spMk id="3" creationId="{EF8554BA-DD9A-4829-B5C0-DDBE8CAE78D4}"/>
          </ac:spMkLst>
        </pc:spChg>
        <pc:spChg chg="add mod">
          <ac:chgData name="Cristian Chilipirea" userId="34ab170da5908fc4" providerId="LiveId" clId="{E6A114CD-C836-4A5C-A59E-5B196107C296}" dt="2018-10-08T13:36:38.807" v="1904" actId="403"/>
          <ac:spMkLst>
            <pc:docMk/>
            <pc:sldMk cId="968886458" sldId="648"/>
            <ac:spMk id="5" creationId="{C8B57A65-03D3-49C9-B035-D1B892C8797E}"/>
          </ac:spMkLst>
        </pc:spChg>
        <pc:spChg chg="mod">
          <ac:chgData name="Cristian Chilipirea" userId="34ab170da5908fc4" providerId="LiveId" clId="{E6A114CD-C836-4A5C-A59E-5B196107C296}" dt="2018-10-08T13:35:09.593" v="1780" actId="207"/>
          <ac:spMkLst>
            <pc:docMk/>
            <pc:sldMk cId="968886458" sldId="648"/>
            <ac:spMk id="6" creationId="{23CEB53E-19C4-4988-8B3C-1A89BE87B337}"/>
          </ac:spMkLst>
        </pc:spChg>
      </pc:sldChg>
      <pc:sldChg chg="addSp modSp add">
        <pc:chgData name="Cristian Chilipirea" userId="34ab170da5908fc4" providerId="LiveId" clId="{E6A114CD-C836-4A5C-A59E-5B196107C296}" dt="2018-10-08T13:39:58.335" v="2272" actId="1076"/>
        <pc:sldMkLst>
          <pc:docMk/>
          <pc:sldMk cId="223523598" sldId="649"/>
        </pc:sldMkLst>
        <pc:spChg chg="add mod">
          <ac:chgData name="Cristian Chilipirea" userId="34ab170da5908fc4" providerId="LiveId" clId="{E6A114CD-C836-4A5C-A59E-5B196107C296}" dt="2018-10-08T13:39:58.335" v="2272" actId="1076"/>
          <ac:spMkLst>
            <pc:docMk/>
            <pc:sldMk cId="223523598" sldId="649"/>
            <ac:spMk id="5" creationId="{FF49C442-60EC-4E04-8C6B-4CF8818192EE}"/>
          </ac:spMkLst>
        </pc:spChg>
        <pc:spChg chg="mod">
          <ac:chgData name="Cristian Chilipirea" userId="34ab170da5908fc4" providerId="LiveId" clId="{E6A114CD-C836-4A5C-A59E-5B196107C296}" dt="2018-10-08T13:39:45.834" v="2260" actId="1076"/>
          <ac:spMkLst>
            <pc:docMk/>
            <pc:sldMk cId="223523598" sldId="649"/>
            <ac:spMk id="16" creationId="{9F7CC8E5-16E1-415F-9ECE-322689F56660}"/>
          </ac:spMkLst>
        </pc:spChg>
      </pc:sldChg>
      <pc:sldChg chg="modSp add">
        <pc:chgData name="Cristian Chilipirea" userId="34ab170da5908fc4" providerId="LiveId" clId="{E6A114CD-C836-4A5C-A59E-5B196107C296}" dt="2018-10-08T13:40:11.820" v="2280" actId="403"/>
        <pc:sldMkLst>
          <pc:docMk/>
          <pc:sldMk cId="1789544321" sldId="650"/>
        </pc:sldMkLst>
        <pc:spChg chg="mod">
          <ac:chgData name="Cristian Chilipirea" userId="34ab170da5908fc4" providerId="LiveId" clId="{E6A114CD-C836-4A5C-A59E-5B196107C296}" dt="2018-10-08T13:40:11.820" v="2280" actId="403"/>
          <ac:spMkLst>
            <pc:docMk/>
            <pc:sldMk cId="1789544321" sldId="650"/>
            <ac:spMk id="3" creationId="{BA993E95-9A63-4C5A-9EAD-A00B95B98220}"/>
          </ac:spMkLst>
        </pc:spChg>
      </pc:sldChg>
      <pc:sldChg chg="modSp add">
        <pc:chgData name="Cristian Chilipirea" userId="34ab170da5908fc4" providerId="LiveId" clId="{E6A114CD-C836-4A5C-A59E-5B196107C296}" dt="2018-10-08T13:40:40.918" v="2337" actId="20577"/>
        <pc:sldMkLst>
          <pc:docMk/>
          <pc:sldMk cId="320564615" sldId="651"/>
        </pc:sldMkLst>
        <pc:spChg chg="mod">
          <ac:chgData name="Cristian Chilipirea" userId="34ab170da5908fc4" providerId="LiveId" clId="{E6A114CD-C836-4A5C-A59E-5B196107C296}" dt="2018-10-08T13:40:40.918" v="2337" actId="20577"/>
          <ac:spMkLst>
            <pc:docMk/>
            <pc:sldMk cId="320564615" sldId="651"/>
            <ac:spMk id="3" creationId="{BA993E95-9A63-4C5A-9EAD-A00B95B98220}"/>
          </ac:spMkLst>
        </pc:spChg>
      </pc:sldChg>
      <pc:sldChg chg="addSp delSp modSp add">
        <pc:chgData name="Cristian Chilipirea" userId="34ab170da5908fc4" providerId="LiveId" clId="{E6A114CD-C836-4A5C-A59E-5B196107C296}" dt="2018-10-08T13:42:02.903" v="2399" actId="478"/>
        <pc:sldMkLst>
          <pc:docMk/>
          <pc:sldMk cId="197569966" sldId="652"/>
        </pc:sldMkLst>
        <pc:spChg chg="mod">
          <ac:chgData name="Cristian Chilipirea" userId="34ab170da5908fc4" providerId="LiveId" clId="{E6A114CD-C836-4A5C-A59E-5B196107C296}" dt="2018-10-08T13:41:04.259" v="2346" actId="113"/>
          <ac:spMkLst>
            <pc:docMk/>
            <pc:sldMk cId="197569966" sldId="652"/>
            <ac:spMk id="3" creationId="{BA993E95-9A63-4C5A-9EAD-A00B95B98220}"/>
          </ac:spMkLst>
        </pc:spChg>
        <pc:spChg chg="add del mod">
          <ac:chgData name="Cristian Chilipirea" userId="34ab170da5908fc4" providerId="LiveId" clId="{E6A114CD-C836-4A5C-A59E-5B196107C296}" dt="2018-10-08T13:42:02.903" v="2399" actId="478"/>
          <ac:spMkLst>
            <pc:docMk/>
            <pc:sldMk cId="197569966" sldId="652"/>
            <ac:spMk id="6" creationId="{6B9680AB-AED3-4713-9632-71F8907713A2}"/>
          </ac:spMkLst>
        </pc:spChg>
      </pc:sldChg>
      <pc:sldChg chg="modSp add">
        <pc:chgData name="Cristian Chilipirea" userId="34ab170da5908fc4" providerId="LiveId" clId="{E6A114CD-C836-4A5C-A59E-5B196107C296}" dt="2018-10-08T13:41:35.529" v="2361" actId="1076"/>
        <pc:sldMkLst>
          <pc:docMk/>
          <pc:sldMk cId="737676578" sldId="653"/>
        </pc:sldMkLst>
        <pc:spChg chg="mod">
          <ac:chgData name="Cristian Chilipirea" userId="34ab170da5908fc4" providerId="LiveId" clId="{E6A114CD-C836-4A5C-A59E-5B196107C296}" dt="2018-10-08T13:41:35.529" v="2361" actId="1076"/>
          <ac:spMkLst>
            <pc:docMk/>
            <pc:sldMk cId="737676578" sldId="653"/>
            <ac:spMk id="3" creationId="{BA993E95-9A63-4C5A-9EAD-A00B95B98220}"/>
          </ac:spMkLst>
        </pc:spChg>
      </pc:sldChg>
      <pc:sldChg chg="addSp modSp add">
        <pc:chgData name="Cristian Chilipirea" userId="34ab170da5908fc4" providerId="LiveId" clId="{E6A114CD-C836-4A5C-A59E-5B196107C296}" dt="2018-10-08T13:43:46.606" v="2598" actId="1076"/>
        <pc:sldMkLst>
          <pc:docMk/>
          <pc:sldMk cId="3977472531" sldId="654"/>
        </pc:sldMkLst>
        <pc:spChg chg="mod">
          <ac:chgData name="Cristian Chilipirea" userId="34ab170da5908fc4" providerId="LiveId" clId="{E6A114CD-C836-4A5C-A59E-5B196107C296}" dt="2018-10-08T13:42:16.653" v="2414" actId="6549"/>
          <ac:spMkLst>
            <pc:docMk/>
            <pc:sldMk cId="3977472531" sldId="654"/>
            <ac:spMk id="3" creationId="{BA993E95-9A63-4C5A-9EAD-A00B95B98220}"/>
          </ac:spMkLst>
        </pc:spChg>
        <pc:spChg chg="add mod">
          <ac:chgData name="Cristian Chilipirea" userId="34ab170da5908fc4" providerId="LiveId" clId="{E6A114CD-C836-4A5C-A59E-5B196107C296}" dt="2018-10-08T13:43:46.606" v="2598" actId="1076"/>
          <ac:spMkLst>
            <pc:docMk/>
            <pc:sldMk cId="3977472531" sldId="654"/>
            <ac:spMk id="6" creationId="{56B5FDDF-4488-40FE-B0BB-AFB710A2A8A5}"/>
          </ac:spMkLst>
        </pc:spChg>
      </pc:sldChg>
      <pc:sldChg chg="modSp add ord">
        <pc:chgData name="Cristian Chilipirea" userId="34ab170da5908fc4" providerId="LiveId" clId="{E6A114CD-C836-4A5C-A59E-5B196107C296}" dt="2018-10-08T13:42:22.573" v="2418" actId="20577"/>
        <pc:sldMkLst>
          <pc:docMk/>
          <pc:sldMk cId="3843839531" sldId="655"/>
        </pc:sldMkLst>
        <pc:spChg chg="mod">
          <ac:chgData name="Cristian Chilipirea" userId="34ab170da5908fc4" providerId="LiveId" clId="{E6A114CD-C836-4A5C-A59E-5B196107C296}" dt="2018-10-08T13:42:22.573" v="2418" actId="20577"/>
          <ac:spMkLst>
            <pc:docMk/>
            <pc:sldMk cId="3843839531" sldId="655"/>
            <ac:spMk id="3" creationId="{BA993E95-9A63-4C5A-9EAD-A00B95B98220}"/>
          </ac:spMkLst>
        </pc:spChg>
      </pc:sldChg>
      <pc:sldChg chg="modSp add ord">
        <pc:chgData name="Cristian Chilipirea" userId="34ab170da5908fc4" providerId="LiveId" clId="{E6A114CD-C836-4A5C-A59E-5B196107C296}" dt="2018-10-08T13:44:43.839" v="2640"/>
        <pc:sldMkLst>
          <pc:docMk/>
          <pc:sldMk cId="4220760723" sldId="656"/>
        </pc:sldMkLst>
        <pc:spChg chg="mod">
          <ac:chgData name="Cristian Chilipirea" userId="34ab170da5908fc4" providerId="LiveId" clId="{E6A114CD-C836-4A5C-A59E-5B196107C296}" dt="2018-10-08T13:44:26.929" v="2639" actId="14100"/>
          <ac:spMkLst>
            <pc:docMk/>
            <pc:sldMk cId="4220760723" sldId="656"/>
            <ac:spMk id="3" creationId="{BA993E95-9A63-4C5A-9EAD-A00B95B98220}"/>
          </ac:spMkLst>
        </pc:spChg>
      </pc:sldChg>
      <pc:sldChg chg="modSp add">
        <pc:chgData name="Cristian Chilipirea" userId="34ab170da5908fc4" providerId="LiveId" clId="{E6A114CD-C836-4A5C-A59E-5B196107C296}" dt="2018-10-08T15:21:04.317" v="2780" actId="1076"/>
        <pc:sldMkLst>
          <pc:docMk/>
          <pc:sldMk cId="1154542582" sldId="657"/>
        </pc:sldMkLst>
        <pc:spChg chg="mod">
          <ac:chgData name="Cristian Chilipirea" userId="34ab170da5908fc4" providerId="LiveId" clId="{E6A114CD-C836-4A5C-A59E-5B196107C296}" dt="2018-10-08T15:21:04.317" v="2780" actId="1076"/>
          <ac:spMkLst>
            <pc:docMk/>
            <pc:sldMk cId="1154542582" sldId="657"/>
            <ac:spMk id="3" creationId="{BA993E95-9A63-4C5A-9EAD-A00B95B98220}"/>
          </ac:spMkLst>
        </pc:spChg>
      </pc:sldChg>
      <pc:sldChg chg="addSp modSp add">
        <pc:chgData name="Cristian Chilipirea" userId="34ab170da5908fc4" providerId="LiveId" clId="{E6A114CD-C836-4A5C-A59E-5B196107C296}" dt="2018-10-08T15:22:43.104" v="2793" actId="207"/>
        <pc:sldMkLst>
          <pc:docMk/>
          <pc:sldMk cId="433686599" sldId="658"/>
        </pc:sldMkLst>
        <pc:spChg chg="mod">
          <ac:chgData name="Cristian Chilipirea" userId="34ab170da5908fc4" providerId="LiveId" clId="{E6A114CD-C836-4A5C-A59E-5B196107C296}" dt="2018-10-08T15:21:35.378" v="2782" actId="207"/>
          <ac:spMkLst>
            <pc:docMk/>
            <pc:sldMk cId="433686599" sldId="658"/>
            <ac:spMk id="7" creationId="{53B69628-7F62-48F1-B988-DF5202C4AFDF}"/>
          </ac:spMkLst>
        </pc:spChg>
        <pc:spChg chg="mod">
          <ac:chgData name="Cristian Chilipirea" userId="34ab170da5908fc4" providerId="LiveId" clId="{E6A114CD-C836-4A5C-A59E-5B196107C296}" dt="2018-10-08T15:21:52.125" v="2784" actId="207"/>
          <ac:spMkLst>
            <pc:docMk/>
            <pc:sldMk cId="433686599" sldId="658"/>
            <ac:spMk id="8" creationId="{5BECD3A1-9110-4527-920A-2D21A6C74E39}"/>
          </ac:spMkLst>
        </pc:spChg>
        <pc:spChg chg="mod">
          <ac:chgData name="Cristian Chilipirea" userId="34ab170da5908fc4" providerId="LiveId" clId="{E6A114CD-C836-4A5C-A59E-5B196107C296}" dt="2018-10-08T15:21:35.378" v="2782" actId="207"/>
          <ac:spMkLst>
            <pc:docMk/>
            <pc:sldMk cId="433686599" sldId="658"/>
            <ac:spMk id="9" creationId="{737F77CE-A336-42E3-8F5B-A76533C51F6C}"/>
          </ac:spMkLst>
        </pc:spChg>
        <pc:spChg chg="mod">
          <ac:chgData name="Cristian Chilipirea" userId="34ab170da5908fc4" providerId="LiveId" clId="{E6A114CD-C836-4A5C-A59E-5B196107C296}" dt="2018-10-08T15:21:52.125" v="2784" actId="207"/>
          <ac:spMkLst>
            <pc:docMk/>
            <pc:sldMk cId="433686599" sldId="658"/>
            <ac:spMk id="10" creationId="{FBA0364D-02D3-4C4F-BEA1-0CC86A562C63}"/>
          </ac:spMkLst>
        </pc:spChg>
        <pc:spChg chg="mod">
          <ac:chgData name="Cristian Chilipirea" userId="34ab170da5908fc4" providerId="LiveId" clId="{E6A114CD-C836-4A5C-A59E-5B196107C296}" dt="2018-10-08T15:21:35.378" v="2782" actId="207"/>
          <ac:spMkLst>
            <pc:docMk/>
            <pc:sldMk cId="433686599" sldId="658"/>
            <ac:spMk id="11" creationId="{CEC1D36F-B1AE-46FF-8B14-97F47474A82D}"/>
          </ac:spMkLst>
        </pc:spChg>
        <pc:spChg chg="mod">
          <ac:chgData name="Cristian Chilipirea" userId="34ab170da5908fc4" providerId="LiveId" clId="{E6A114CD-C836-4A5C-A59E-5B196107C296}" dt="2018-10-08T15:21:52.125" v="2784" actId="207"/>
          <ac:spMkLst>
            <pc:docMk/>
            <pc:sldMk cId="433686599" sldId="658"/>
            <ac:spMk id="12" creationId="{A6EDD160-61F4-4C55-A69A-3A706477C7F0}"/>
          </ac:spMkLst>
        </pc:spChg>
        <pc:spChg chg="mod">
          <ac:chgData name="Cristian Chilipirea" userId="34ab170da5908fc4" providerId="LiveId" clId="{E6A114CD-C836-4A5C-A59E-5B196107C296}" dt="2018-10-08T15:21:35.378" v="2782" actId="207"/>
          <ac:spMkLst>
            <pc:docMk/>
            <pc:sldMk cId="433686599" sldId="658"/>
            <ac:spMk id="13" creationId="{E162C5CD-6484-40E7-8D92-E90BB2BE27BB}"/>
          </ac:spMkLst>
        </pc:spChg>
        <pc:spChg chg="mod">
          <ac:chgData name="Cristian Chilipirea" userId="34ab170da5908fc4" providerId="LiveId" clId="{E6A114CD-C836-4A5C-A59E-5B196107C296}" dt="2018-10-08T15:21:52.125" v="2784" actId="207"/>
          <ac:spMkLst>
            <pc:docMk/>
            <pc:sldMk cId="433686599" sldId="658"/>
            <ac:spMk id="14" creationId="{9E23E567-56D9-46D6-8E92-5979B40AD307}"/>
          </ac:spMkLst>
        </pc:spChg>
        <pc:spChg chg="mod">
          <ac:chgData name="Cristian Chilipirea" userId="34ab170da5908fc4" providerId="LiveId" clId="{E6A114CD-C836-4A5C-A59E-5B196107C296}" dt="2018-10-08T15:21:35.378" v="2782" actId="207"/>
          <ac:spMkLst>
            <pc:docMk/>
            <pc:sldMk cId="433686599" sldId="658"/>
            <ac:spMk id="15" creationId="{60A9E312-3CE0-431B-85F5-E052AA12D96F}"/>
          </ac:spMkLst>
        </pc:spChg>
        <pc:spChg chg="mod">
          <ac:chgData name="Cristian Chilipirea" userId="34ab170da5908fc4" providerId="LiveId" clId="{E6A114CD-C836-4A5C-A59E-5B196107C296}" dt="2018-10-08T15:21:52.125" v="2784" actId="207"/>
          <ac:spMkLst>
            <pc:docMk/>
            <pc:sldMk cId="433686599" sldId="658"/>
            <ac:spMk id="16" creationId="{9F7CC8E5-16E1-415F-9ECE-322689F56660}"/>
          </ac:spMkLst>
        </pc:spChg>
        <pc:spChg chg="add mod">
          <ac:chgData name="Cristian Chilipirea" userId="34ab170da5908fc4" providerId="LiveId" clId="{E6A114CD-C836-4A5C-A59E-5B196107C296}" dt="2018-10-08T15:22:30.459" v="2789" actId="14100"/>
          <ac:spMkLst>
            <pc:docMk/>
            <pc:sldMk cId="433686599" sldId="658"/>
            <ac:spMk id="17" creationId="{171E6215-04A7-4FED-B866-A4456D731DF1}"/>
          </ac:spMkLst>
        </pc:spChg>
        <pc:spChg chg="add mod">
          <ac:chgData name="Cristian Chilipirea" userId="34ab170da5908fc4" providerId="LiveId" clId="{E6A114CD-C836-4A5C-A59E-5B196107C296}" dt="2018-10-08T15:22:43.104" v="2793" actId="207"/>
          <ac:spMkLst>
            <pc:docMk/>
            <pc:sldMk cId="433686599" sldId="658"/>
            <ac:spMk id="18" creationId="{67F1019D-76F5-41D2-96B9-492498ABE019}"/>
          </ac:spMkLst>
        </pc:spChg>
      </pc:sldChg>
      <pc:sldChg chg="modSp add">
        <pc:chgData name="Cristian Chilipirea" userId="34ab170da5908fc4" providerId="LiveId" clId="{E6A114CD-C836-4A5C-A59E-5B196107C296}" dt="2018-10-08T15:23:37.933" v="2798" actId="207"/>
        <pc:sldMkLst>
          <pc:docMk/>
          <pc:sldMk cId="3244936037" sldId="659"/>
        </pc:sldMkLst>
        <pc:spChg chg="mod">
          <ac:chgData name="Cristian Chilipirea" userId="34ab170da5908fc4" providerId="LiveId" clId="{E6A114CD-C836-4A5C-A59E-5B196107C296}" dt="2018-10-08T15:23:37.933" v="2798" actId="207"/>
          <ac:spMkLst>
            <pc:docMk/>
            <pc:sldMk cId="3244936037" sldId="659"/>
            <ac:spMk id="5" creationId="{FF49C442-60EC-4E04-8C6B-4CF8818192EE}"/>
          </ac:spMkLst>
        </pc:spChg>
        <pc:spChg chg="mod">
          <ac:chgData name="Cristian Chilipirea" userId="34ab170da5908fc4" providerId="LiveId" clId="{E6A114CD-C836-4A5C-A59E-5B196107C296}" dt="2018-10-08T15:23:20.480" v="2795" actId="207"/>
          <ac:spMkLst>
            <pc:docMk/>
            <pc:sldMk cId="3244936037" sldId="659"/>
            <ac:spMk id="7" creationId="{53B69628-7F62-48F1-B988-DF5202C4AFDF}"/>
          </ac:spMkLst>
        </pc:spChg>
        <pc:spChg chg="mod">
          <ac:chgData name="Cristian Chilipirea" userId="34ab170da5908fc4" providerId="LiveId" clId="{E6A114CD-C836-4A5C-A59E-5B196107C296}" dt="2018-10-08T15:23:20.480" v="2795" actId="207"/>
          <ac:spMkLst>
            <pc:docMk/>
            <pc:sldMk cId="3244936037" sldId="659"/>
            <ac:spMk id="8" creationId="{5BECD3A1-9110-4527-920A-2D21A6C74E39}"/>
          </ac:spMkLst>
        </pc:spChg>
        <pc:spChg chg="mod">
          <ac:chgData name="Cristian Chilipirea" userId="34ab170da5908fc4" providerId="LiveId" clId="{E6A114CD-C836-4A5C-A59E-5B196107C296}" dt="2018-10-08T15:23:20.480" v="2795" actId="207"/>
          <ac:spMkLst>
            <pc:docMk/>
            <pc:sldMk cId="3244936037" sldId="659"/>
            <ac:spMk id="9" creationId="{737F77CE-A336-42E3-8F5B-A76533C51F6C}"/>
          </ac:spMkLst>
        </pc:spChg>
        <pc:spChg chg="mod">
          <ac:chgData name="Cristian Chilipirea" userId="34ab170da5908fc4" providerId="LiveId" clId="{E6A114CD-C836-4A5C-A59E-5B196107C296}" dt="2018-10-08T15:23:20.480" v="2795" actId="207"/>
          <ac:spMkLst>
            <pc:docMk/>
            <pc:sldMk cId="3244936037" sldId="659"/>
            <ac:spMk id="10" creationId="{FBA0364D-02D3-4C4F-BEA1-0CC86A562C63}"/>
          </ac:spMkLst>
        </pc:spChg>
        <pc:spChg chg="mod">
          <ac:chgData name="Cristian Chilipirea" userId="34ab170da5908fc4" providerId="LiveId" clId="{E6A114CD-C836-4A5C-A59E-5B196107C296}" dt="2018-10-08T15:23:20.480" v="2795" actId="207"/>
          <ac:spMkLst>
            <pc:docMk/>
            <pc:sldMk cId="3244936037" sldId="659"/>
            <ac:spMk id="11" creationId="{CEC1D36F-B1AE-46FF-8B14-97F47474A82D}"/>
          </ac:spMkLst>
        </pc:spChg>
        <pc:spChg chg="mod">
          <ac:chgData name="Cristian Chilipirea" userId="34ab170da5908fc4" providerId="LiveId" clId="{E6A114CD-C836-4A5C-A59E-5B196107C296}" dt="2018-10-08T15:23:20.480" v="2795" actId="207"/>
          <ac:spMkLst>
            <pc:docMk/>
            <pc:sldMk cId="3244936037" sldId="659"/>
            <ac:spMk id="12" creationId="{A6EDD160-61F4-4C55-A69A-3A706477C7F0}"/>
          </ac:spMkLst>
        </pc:spChg>
        <pc:spChg chg="mod">
          <ac:chgData name="Cristian Chilipirea" userId="34ab170da5908fc4" providerId="LiveId" clId="{E6A114CD-C836-4A5C-A59E-5B196107C296}" dt="2018-10-08T15:23:20.480" v="2795" actId="207"/>
          <ac:spMkLst>
            <pc:docMk/>
            <pc:sldMk cId="3244936037" sldId="659"/>
            <ac:spMk id="13" creationId="{E162C5CD-6484-40E7-8D92-E90BB2BE27BB}"/>
          </ac:spMkLst>
        </pc:spChg>
        <pc:spChg chg="mod">
          <ac:chgData name="Cristian Chilipirea" userId="34ab170da5908fc4" providerId="LiveId" clId="{E6A114CD-C836-4A5C-A59E-5B196107C296}" dt="2018-10-08T15:23:31.347" v="2797" actId="207"/>
          <ac:spMkLst>
            <pc:docMk/>
            <pc:sldMk cId="3244936037" sldId="659"/>
            <ac:spMk id="14" creationId="{9E23E567-56D9-46D6-8E92-5979B40AD307}"/>
          </ac:spMkLst>
        </pc:spChg>
        <pc:spChg chg="mod">
          <ac:chgData name="Cristian Chilipirea" userId="34ab170da5908fc4" providerId="LiveId" clId="{E6A114CD-C836-4A5C-A59E-5B196107C296}" dt="2018-10-08T15:23:31.347" v="2797" actId="207"/>
          <ac:spMkLst>
            <pc:docMk/>
            <pc:sldMk cId="3244936037" sldId="659"/>
            <ac:spMk id="15" creationId="{60A9E312-3CE0-431B-85F5-E052AA12D96F}"/>
          </ac:spMkLst>
        </pc:spChg>
        <pc:spChg chg="mod">
          <ac:chgData name="Cristian Chilipirea" userId="34ab170da5908fc4" providerId="LiveId" clId="{E6A114CD-C836-4A5C-A59E-5B196107C296}" dt="2018-10-08T15:23:31.347" v="2797" actId="207"/>
          <ac:spMkLst>
            <pc:docMk/>
            <pc:sldMk cId="3244936037" sldId="659"/>
            <ac:spMk id="16" creationId="{9F7CC8E5-16E1-415F-9ECE-322689F56660}"/>
          </ac:spMkLst>
        </pc:spChg>
      </pc:sldChg>
      <pc:sldChg chg="modSp add">
        <pc:chgData name="Cristian Chilipirea" userId="34ab170da5908fc4" providerId="LiveId" clId="{E6A114CD-C836-4A5C-A59E-5B196107C296}" dt="2018-10-08T15:24:15.420" v="2801" actId="207"/>
        <pc:sldMkLst>
          <pc:docMk/>
          <pc:sldMk cId="3712352938" sldId="660"/>
        </pc:sldMkLst>
        <pc:spChg chg="mod">
          <ac:chgData name="Cristian Chilipirea" userId="34ab170da5908fc4" providerId="LiveId" clId="{E6A114CD-C836-4A5C-A59E-5B196107C296}" dt="2018-10-08T15:24:09.963" v="2800" actId="207"/>
          <ac:spMkLst>
            <pc:docMk/>
            <pc:sldMk cId="3712352938" sldId="660"/>
            <ac:spMk id="10" creationId="{FBA0364D-02D3-4C4F-BEA1-0CC86A562C63}"/>
          </ac:spMkLst>
        </pc:spChg>
        <pc:spChg chg="mod">
          <ac:chgData name="Cristian Chilipirea" userId="34ab170da5908fc4" providerId="LiveId" clId="{E6A114CD-C836-4A5C-A59E-5B196107C296}" dt="2018-10-08T15:24:09.963" v="2800" actId="207"/>
          <ac:spMkLst>
            <pc:docMk/>
            <pc:sldMk cId="3712352938" sldId="660"/>
            <ac:spMk id="11" creationId="{CEC1D36F-B1AE-46FF-8B14-97F47474A82D}"/>
          </ac:spMkLst>
        </pc:spChg>
        <pc:spChg chg="mod">
          <ac:chgData name="Cristian Chilipirea" userId="34ab170da5908fc4" providerId="LiveId" clId="{E6A114CD-C836-4A5C-A59E-5B196107C296}" dt="2018-10-08T15:24:09.963" v="2800" actId="207"/>
          <ac:spMkLst>
            <pc:docMk/>
            <pc:sldMk cId="3712352938" sldId="660"/>
            <ac:spMk id="12" creationId="{A6EDD160-61F4-4C55-A69A-3A706477C7F0}"/>
          </ac:spMkLst>
        </pc:spChg>
        <pc:spChg chg="mod">
          <ac:chgData name="Cristian Chilipirea" userId="34ab170da5908fc4" providerId="LiveId" clId="{E6A114CD-C836-4A5C-A59E-5B196107C296}" dt="2018-10-08T15:24:15.420" v="2801" actId="207"/>
          <ac:spMkLst>
            <pc:docMk/>
            <pc:sldMk cId="3712352938" sldId="660"/>
            <ac:spMk id="13" creationId="{E162C5CD-6484-40E7-8D92-E90BB2BE27BB}"/>
          </ac:spMkLst>
        </pc:spChg>
        <pc:spChg chg="mod">
          <ac:chgData name="Cristian Chilipirea" userId="34ab170da5908fc4" providerId="LiveId" clId="{E6A114CD-C836-4A5C-A59E-5B196107C296}" dt="2018-10-08T15:24:15.420" v="2801" actId="207"/>
          <ac:spMkLst>
            <pc:docMk/>
            <pc:sldMk cId="3712352938" sldId="660"/>
            <ac:spMk id="14" creationId="{9E23E567-56D9-46D6-8E92-5979B40AD307}"/>
          </ac:spMkLst>
        </pc:spChg>
        <pc:spChg chg="mod">
          <ac:chgData name="Cristian Chilipirea" userId="34ab170da5908fc4" providerId="LiveId" clId="{E6A114CD-C836-4A5C-A59E-5B196107C296}" dt="2018-10-08T15:24:15.420" v="2801" actId="207"/>
          <ac:spMkLst>
            <pc:docMk/>
            <pc:sldMk cId="3712352938" sldId="660"/>
            <ac:spMk id="15" creationId="{60A9E312-3CE0-431B-85F5-E052AA12D96F}"/>
          </ac:spMkLst>
        </pc:spChg>
      </pc:sldChg>
      <pc:sldChg chg="modSp add">
        <pc:chgData name="Cristian Chilipirea" userId="34ab170da5908fc4" providerId="LiveId" clId="{E6A114CD-C836-4A5C-A59E-5B196107C296}" dt="2018-10-08T15:25:30.799" v="2823" actId="14100"/>
        <pc:sldMkLst>
          <pc:docMk/>
          <pc:sldMk cId="3152073219" sldId="661"/>
        </pc:sldMkLst>
        <pc:spChg chg="mod">
          <ac:chgData name="Cristian Chilipirea" userId="34ab170da5908fc4" providerId="LiveId" clId="{E6A114CD-C836-4A5C-A59E-5B196107C296}" dt="2018-10-08T15:25:30.799" v="2823" actId="14100"/>
          <ac:spMkLst>
            <pc:docMk/>
            <pc:sldMk cId="3152073219" sldId="661"/>
            <ac:spMk id="3" creationId="{BA993E95-9A63-4C5A-9EAD-A00B95B98220}"/>
          </ac:spMkLst>
        </pc:spChg>
        <pc:spChg chg="mod">
          <ac:chgData name="Cristian Chilipirea" userId="34ab170da5908fc4" providerId="LiveId" clId="{E6A114CD-C836-4A5C-A59E-5B196107C296}" dt="2018-10-08T15:25:00.281" v="2803" actId="207"/>
          <ac:spMkLst>
            <pc:docMk/>
            <pc:sldMk cId="3152073219" sldId="661"/>
            <ac:spMk id="7" creationId="{53B69628-7F62-48F1-B988-DF5202C4AFDF}"/>
          </ac:spMkLst>
        </pc:spChg>
        <pc:spChg chg="mod">
          <ac:chgData name="Cristian Chilipirea" userId="34ab170da5908fc4" providerId="LiveId" clId="{E6A114CD-C836-4A5C-A59E-5B196107C296}" dt="2018-10-08T15:25:09.996" v="2804" actId="207"/>
          <ac:spMkLst>
            <pc:docMk/>
            <pc:sldMk cId="3152073219" sldId="661"/>
            <ac:spMk id="14" creationId="{9E23E567-56D9-46D6-8E92-5979B40AD307}"/>
          </ac:spMkLst>
        </pc:spChg>
        <pc:spChg chg="mod">
          <ac:chgData name="Cristian Chilipirea" userId="34ab170da5908fc4" providerId="LiveId" clId="{E6A114CD-C836-4A5C-A59E-5B196107C296}" dt="2018-10-08T15:25:09.996" v="2804" actId="207"/>
          <ac:spMkLst>
            <pc:docMk/>
            <pc:sldMk cId="3152073219" sldId="661"/>
            <ac:spMk id="15" creationId="{60A9E312-3CE0-431B-85F5-E052AA12D96F}"/>
          </ac:spMkLst>
        </pc:spChg>
        <pc:spChg chg="mod">
          <ac:chgData name="Cristian Chilipirea" userId="34ab170da5908fc4" providerId="LiveId" clId="{E6A114CD-C836-4A5C-A59E-5B196107C296}" dt="2018-10-08T15:25:14.164" v="2805" actId="207"/>
          <ac:spMkLst>
            <pc:docMk/>
            <pc:sldMk cId="3152073219" sldId="661"/>
            <ac:spMk id="16" creationId="{9F7CC8E5-16E1-415F-9ECE-322689F56660}"/>
          </ac:spMkLst>
        </pc:spChg>
      </pc:sldChg>
      <pc:sldChg chg="modSp add">
        <pc:chgData name="Cristian Chilipirea" userId="34ab170da5908fc4" providerId="LiveId" clId="{E6A114CD-C836-4A5C-A59E-5B196107C296}" dt="2018-10-08T15:26:18.493" v="2828" actId="207"/>
        <pc:sldMkLst>
          <pc:docMk/>
          <pc:sldMk cId="1633870481" sldId="662"/>
        </pc:sldMkLst>
        <pc:spChg chg="mod">
          <ac:chgData name="Cristian Chilipirea" userId="34ab170da5908fc4" providerId="LiveId" clId="{E6A114CD-C836-4A5C-A59E-5B196107C296}" dt="2018-10-08T15:26:12.123" v="2827" actId="20577"/>
          <ac:spMkLst>
            <pc:docMk/>
            <pc:sldMk cId="1633870481" sldId="662"/>
            <ac:spMk id="3" creationId="{BA993E95-9A63-4C5A-9EAD-A00B95B98220}"/>
          </ac:spMkLst>
        </pc:spChg>
        <pc:spChg chg="mod">
          <ac:chgData name="Cristian Chilipirea" userId="34ab170da5908fc4" providerId="LiveId" clId="{E6A114CD-C836-4A5C-A59E-5B196107C296}" dt="2018-10-08T15:26:18.493" v="2828" actId="207"/>
          <ac:spMkLst>
            <pc:docMk/>
            <pc:sldMk cId="1633870481" sldId="662"/>
            <ac:spMk id="8" creationId="{5BECD3A1-9110-4527-920A-2D21A6C74E39}"/>
          </ac:spMkLst>
        </pc:spChg>
        <pc:spChg chg="mod">
          <ac:chgData name="Cristian Chilipirea" userId="34ab170da5908fc4" providerId="LiveId" clId="{E6A114CD-C836-4A5C-A59E-5B196107C296}" dt="2018-10-08T15:26:18.493" v="2828" actId="207"/>
          <ac:spMkLst>
            <pc:docMk/>
            <pc:sldMk cId="1633870481" sldId="662"/>
            <ac:spMk id="9" creationId="{737F77CE-A336-42E3-8F5B-A76533C51F6C}"/>
          </ac:spMkLst>
        </pc:spChg>
        <pc:spChg chg="mod">
          <ac:chgData name="Cristian Chilipirea" userId="34ab170da5908fc4" providerId="LiveId" clId="{E6A114CD-C836-4A5C-A59E-5B196107C296}" dt="2018-10-08T15:26:18.493" v="2828" actId="207"/>
          <ac:spMkLst>
            <pc:docMk/>
            <pc:sldMk cId="1633870481" sldId="662"/>
            <ac:spMk id="10" creationId="{FBA0364D-02D3-4C4F-BEA1-0CC86A562C63}"/>
          </ac:spMkLst>
        </pc:spChg>
        <pc:spChg chg="mod">
          <ac:chgData name="Cristian Chilipirea" userId="34ab170da5908fc4" providerId="LiveId" clId="{E6A114CD-C836-4A5C-A59E-5B196107C296}" dt="2018-10-08T15:26:18.493" v="2828" actId="207"/>
          <ac:spMkLst>
            <pc:docMk/>
            <pc:sldMk cId="1633870481" sldId="662"/>
            <ac:spMk id="11" creationId="{CEC1D36F-B1AE-46FF-8B14-97F47474A82D}"/>
          </ac:spMkLst>
        </pc:spChg>
        <pc:spChg chg="mod">
          <ac:chgData name="Cristian Chilipirea" userId="34ab170da5908fc4" providerId="LiveId" clId="{E6A114CD-C836-4A5C-A59E-5B196107C296}" dt="2018-10-08T15:26:18.493" v="2828" actId="207"/>
          <ac:spMkLst>
            <pc:docMk/>
            <pc:sldMk cId="1633870481" sldId="662"/>
            <ac:spMk id="12" creationId="{A6EDD160-61F4-4C55-A69A-3A706477C7F0}"/>
          </ac:spMkLst>
        </pc:spChg>
        <pc:spChg chg="mod">
          <ac:chgData name="Cristian Chilipirea" userId="34ab170da5908fc4" providerId="LiveId" clId="{E6A114CD-C836-4A5C-A59E-5B196107C296}" dt="2018-10-08T15:26:18.493" v="2828" actId="207"/>
          <ac:spMkLst>
            <pc:docMk/>
            <pc:sldMk cId="1633870481" sldId="662"/>
            <ac:spMk id="13" creationId="{E162C5CD-6484-40E7-8D92-E90BB2BE27BB}"/>
          </ac:spMkLst>
        </pc:spChg>
        <pc:spChg chg="mod">
          <ac:chgData name="Cristian Chilipirea" userId="34ab170da5908fc4" providerId="LiveId" clId="{E6A114CD-C836-4A5C-A59E-5B196107C296}" dt="2018-10-08T15:26:18.493" v="2828" actId="207"/>
          <ac:spMkLst>
            <pc:docMk/>
            <pc:sldMk cId="1633870481" sldId="662"/>
            <ac:spMk id="14" creationId="{9E23E567-56D9-46D6-8E92-5979B40AD307}"/>
          </ac:spMkLst>
        </pc:spChg>
        <pc:spChg chg="mod">
          <ac:chgData name="Cristian Chilipirea" userId="34ab170da5908fc4" providerId="LiveId" clId="{E6A114CD-C836-4A5C-A59E-5B196107C296}" dt="2018-10-08T15:26:18.493" v="2828" actId="207"/>
          <ac:spMkLst>
            <pc:docMk/>
            <pc:sldMk cId="1633870481" sldId="662"/>
            <ac:spMk id="15" creationId="{60A9E312-3CE0-431B-85F5-E052AA12D96F}"/>
          </ac:spMkLst>
        </pc:spChg>
        <pc:spChg chg="mod">
          <ac:chgData name="Cristian Chilipirea" userId="34ab170da5908fc4" providerId="LiveId" clId="{E6A114CD-C836-4A5C-A59E-5B196107C296}" dt="2018-10-08T15:26:18.493" v="2828" actId="207"/>
          <ac:spMkLst>
            <pc:docMk/>
            <pc:sldMk cId="1633870481" sldId="662"/>
            <ac:spMk id="16" creationId="{9F7CC8E5-16E1-415F-9ECE-322689F56660}"/>
          </ac:spMkLst>
        </pc:spChg>
      </pc:sldChg>
      <pc:sldChg chg="modSp add">
        <pc:chgData name="Cristian Chilipirea" userId="34ab170da5908fc4" providerId="LiveId" clId="{E6A114CD-C836-4A5C-A59E-5B196107C296}" dt="2018-10-08T15:26:56.531" v="2845" actId="207"/>
        <pc:sldMkLst>
          <pc:docMk/>
          <pc:sldMk cId="2075269318" sldId="663"/>
        </pc:sldMkLst>
        <pc:spChg chg="mod ord">
          <ac:chgData name="Cristian Chilipirea" userId="34ab170da5908fc4" providerId="LiveId" clId="{E6A114CD-C836-4A5C-A59E-5B196107C296}" dt="2018-10-08T15:26:52.486" v="2844" actId="167"/>
          <ac:spMkLst>
            <pc:docMk/>
            <pc:sldMk cId="2075269318" sldId="663"/>
            <ac:spMk id="3" creationId="{BA993E95-9A63-4C5A-9EAD-A00B95B98220}"/>
          </ac:spMkLst>
        </pc:spChg>
        <pc:spChg chg="mod">
          <ac:chgData name="Cristian Chilipirea" userId="34ab170da5908fc4" providerId="LiveId" clId="{E6A114CD-C836-4A5C-A59E-5B196107C296}" dt="2018-10-08T15:26:56.531" v="2845" actId="207"/>
          <ac:spMkLst>
            <pc:docMk/>
            <pc:sldMk cId="2075269318" sldId="663"/>
            <ac:spMk id="14" creationId="{9E23E567-56D9-46D6-8E92-5979B40AD307}"/>
          </ac:spMkLst>
        </pc:spChg>
      </pc:sldChg>
      <pc:sldChg chg="modSp add">
        <pc:chgData name="Cristian Chilipirea" userId="34ab170da5908fc4" providerId="LiveId" clId="{E6A114CD-C836-4A5C-A59E-5B196107C296}" dt="2018-10-08T15:27:27.383" v="2857" actId="20577"/>
        <pc:sldMkLst>
          <pc:docMk/>
          <pc:sldMk cId="1507539060" sldId="664"/>
        </pc:sldMkLst>
        <pc:spChg chg="mod">
          <ac:chgData name="Cristian Chilipirea" userId="34ab170da5908fc4" providerId="LiveId" clId="{E6A114CD-C836-4A5C-A59E-5B196107C296}" dt="2018-10-08T15:27:27.383" v="2857" actId="20577"/>
          <ac:spMkLst>
            <pc:docMk/>
            <pc:sldMk cId="1507539060" sldId="664"/>
            <ac:spMk id="3" creationId="{BA993E95-9A63-4C5A-9EAD-A00B95B98220}"/>
          </ac:spMkLst>
        </pc:spChg>
      </pc:sldChg>
      <pc:sldChg chg="modSp add">
        <pc:chgData name="Cristian Chilipirea" userId="34ab170da5908fc4" providerId="LiveId" clId="{E6A114CD-C836-4A5C-A59E-5B196107C296}" dt="2018-10-08T15:28:04.405" v="2935" actId="404"/>
        <pc:sldMkLst>
          <pc:docMk/>
          <pc:sldMk cId="3652826584" sldId="665"/>
        </pc:sldMkLst>
        <pc:spChg chg="mod">
          <ac:chgData name="Cristian Chilipirea" userId="34ab170da5908fc4" providerId="LiveId" clId="{E6A114CD-C836-4A5C-A59E-5B196107C296}" dt="2018-10-08T15:28:04.405" v="2935" actId="404"/>
          <ac:spMkLst>
            <pc:docMk/>
            <pc:sldMk cId="3652826584" sldId="665"/>
            <ac:spMk id="3" creationId="{BA993E95-9A63-4C5A-9EAD-A00B95B98220}"/>
          </ac:spMkLst>
        </pc:spChg>
      </pc:sldChg>
      <pc:sldChg chg="modSp add ord">
        <pc:chgData name="Cristian Chilipirea" userId="34ab170da5908fc4" providerId="LiveId" clId="{E6A114CD-C836-4A5C-A59E-5B196107C296}" dt="2018-10-08T15:29:02.390" v="2970" actId="1076"/>
        <pc:sldMkLst>
          <pc:docMk/>
          <pc:sldMk cId="48099287" sldId="666"/>
        </pc:sldMkLst>
        <pc:spChg chg="mod">
          <ac:chgData name="Cristian Chilipirea" userId="34ab170da5908fc4" providerId="LiveId" clId="{E6A114CD-C836-4A5C-A59E-5B196107C296}" dt="2018-10-08T15:29:02.390" v="2970" actId="1076"/>
          <ac:spMkLst>
            <pc:docMk/>
            <pc:sldMk cId="48099287" sldId="666"/>
            <ac:spMk id="3" creationId="{BA993E95-9A63-4C5A-9EAD-A00B95B98220}"/>
          </ac:spMkLst>
        </pc:spChg>
      </pc:sldChg>
      <pc:sldChg chg="modSp add">
        <pc:chgData name="Cristian Chilipirea" userId="34ab170da5908fc4" providerId="LiveId" clId="{E6A114CD-C836-4A5C-A59E-5B196107C296}" dt="2018-10-08T15:30:16.667" v="3014" actId="1076"/>
        <pc:sldMkLst>
          <pc:docMk/>
          <pc:sldMk cId="984253484" sldId="667"/>
        </pc:sldMkLst>
        <pc:spChg chg="mod">
          <ac:chgData name="Cristian Chilipirea" userId="34ab170da5908fc4" providerId="LiveId" clId="{E6A114CD-C836-4A5C-A59E-5B196107C296}" dt="2018-10-08T15:30:16.667" v="3014" actId="1076"/>
          <ac:spMkLst>
            <pc:docMk/>
            <pc:sldMk cId="984253484" sldId="667"/>
            <ac:spMk id="3" creationId="{BA993E95-9A63-4C5A-9EAD-A00B95B98220}"/>
          </ac:spMkLst>
        </pc:spChg>
      </pc:sldChg>
      <pc:sldChg chg="addSp delSp modSp add">
        <pc:chgData name="Cristian Chilipirea" userId="34ab170da5908fc4" providerId="LiveId" clId="{E6A114CD-C836-4A5C-A59E-5B196107C296}" dt="2018-10-08T15:35:21.979" v="3049" actId="207"/>
        <pc:sldMkLst>
          <pc:docMk/>
          <pc:sldMk cId="4023350196" sldId="668"/>
        </pc:sldMkLst>
        <pc:spChg chg="mod">
          <ac:chgData name="Cristian Chilipirea" userId="34ab170da5908fc4" providerId="LiveId" clId="{E6A114CD-C836-4A5C-A59E-5B196107C296}" dt="2018-10-08T15:35:21.979" v="3049" actId="207"/>
          <ac:spMkLst>
            <pc:docMk/>
            <pc:sldMk cId="4023350196" sldId="668"/>
            <ac:spMk id="3" creationId="{BA993E95-9A63-4C5A-9EAD-A00B95B98220}"/>
          </ac:spMkLst>
        </pc:spChg>
        <pc:spChg chg="del">
          <ac:chgData name="Cristian Chilipirea" userId="34ab170da5908fc4" providerId="LiveId" clId="{E6A114CD-C836-4A5C-A59E-5B196107C296}" dt="2018-10-08T15:34:11.349" v="3038" actId="478"/>
          <ac:spMkLst>
            <pc:docMk/>
            <pc:sldMk cId="4023350196" sldId="668"/>
            <ac:spMk id="5" creationId="{FF49C442-60EC-4E04-8C6B-4CF8818192EE}"/>
          </ac:spMkLst>
        </pc:spChg>
        <pc:spChg chg="mod">
          <ac:chgData name="Cristian Chilipirea" userId="34ab170da5908fc4" providerId="LiveId" clId="{E6A114CD-C836-4A5C-A59E-5B196107C296}" dt="2018-10-08T15:32:59.962" v="3022" actId="1076"/>
          <ac:spMkLst>
            <pc:docMk/>
            <pc:sldMk cId="4023350196" sldId="668"/>
            <ac:spMk id="7" creationId="{53B69628-7F62-48F1-B988-DF5202C4AFDF}"/>
          </ac:spMkLst>
        </pc:spChg>
        <pc:spChg chg="mod">
          <ac:chgData name="Cristian Chilipirea" userId="34ab170da5908fc4" providerId="LiveId" clId="{E6A114CD-C836-4A5C-A59E-5B196107C296}" dt="2018-10-08T15:32:59.962" v="3022" actId="1076"/>
          <ac:spMkLst>
            <pc:docMk/>
            <pc:sldMk cId="4023350196" sldId="668"/>
            <ac:spMk id="8" creationId="{5BECD3A1-9110-4527-920A-2D21A6C74E39}"/>
          </ac:spMkLst>
        </pc:spChg>
        <pc:spChg chg="mod">
          <ac:chgData name="Cristian Chilipirea" userId="34ab170da5908fc4" providerId="LiveId" clId="{E6A114CD-C836-4A5C-A59E-5B196107C296}" dt="2018-10-08T15:32:59.962" v="3022" actId="1076"/>
          <ac:spMkLst>
            <pc:docMk/>
            <pc:sldMk cId="4023350196" sldId="668"/>
            <ac:spMk id="9" creationId="{737F77CE-A336-42E3-8F5B-A76533C51F6C}"/>
          </ac:spMkLst>
        </pc:spChg>
        <pc:spChg chg="mod">
          <ac:chgData name="Cristian Chilipirea" userId="34ab170da5908fc4" providerId="LiveId" clId="{E6A114CD-C836-4A5C-A59E-5B196107C296}" dt="2018-10-08T15:33:06.384" v="3023" actId="1076"/>
          <ac:spMkLst>
            <pc:docMk/>
            <pc:sldMk cId="4023350196" sldId="668"/>
            <ac:spMk id="10" creationId="{FBA0364D-02D3-4C4F-BEA1-0CC86A562C63}"/>
          </ac:spMkLst>
        </pc:spChg>
        <pc:spChg chg="mod">
          <ac:chgData name="Cristian Chilipirea" userId="34ab170da5908fc4" providerId="LiveId" clId="{E6A114CD-C836-4A5C-A59E-5B196107C296}" dt="2018-10-08T15:33:06.384" v="3023" actId="1076"/>
          <ac:spMkLst>
            <pc:docMk/>
            <pc:sldMk cId="4023350196" sldId="668"/>
            <ac:spMk id="11" creationId="{CEC1D36F-B1AE-46FF-8B14-97F47474A82D}"/>
          </ac:spMkLst>
        </pc:spChg>
        <pc:spChg chg="mod">
          <ac:chgData name="Cristian Chilipirea" userId="34ab170da5908fc4" providerId="LiveId" clId="{E6A114CD-C836-4A5C-A59E-5B196107C296}" dt="2018-10-08T15:33:06.384" v="3023" actId="1076"/>
          <ac:spMkLst>
            <pc:docMk/>
            <pc:sldMk cId="4023350196" sldId="668"/>
            <ac:spMk id="12" creationId="{A6EDD160-61F4-4C55-A69A-3A706477C7F0}"/>
          </ac:spMkLst>
        </pc:spChg>
        <pc:spChg chg="mod">
          <ac:chgData name="Cristian Chilipirea" userId="34ab170da5908fc4" providerId="LiveId" clId="{E6A114CD-C836-4A5C-A59E-5B196107C296}" dt="2018-10-08T15:33:11.978" v="3024" actId="1076"/>
          <ac:spMkLst>
            <pc:docMk/>
            <pc:sldMk cId="4023350196" sldId="668"/>
            <ac:spMk id="13" creationId="{E162C5CD-6484-40E7-8D92-E90BB2BE27BB}"/>
          </ac:spMkLst>
        </pc:spChg>
        <pc:spChg chg="mod">
          <ac:chgData name="Cristian Chilipirea" userId="34ab170da5908fc4" providerId="LiveId" clId="{E6A114CD-C836-4A5C-A59E-5B196107C296}" dt="2018-10-08T15:33:55.549" v="3033" actId="20577"/>
          <ac:spMkLst>
            <pc:docMk/>
            <pc:sldMk cId="4023350196" sldId="668"/>
            <ac:spMk id="14" creationId="{9E23E567-56D9-46D6-8E92-5979B40AD307}"/>
          </ac:spMkLst>
        </pc:spChg>
        <pc:spChg chg="mod">
          <ac:chgData name="Cristian Chilipirea" userId="34ab170da5908fc4" providerId="LiveId" clId="{E6A114CD-C836-4A5C-A59E-5B196107C296}" dt="2018-10-08T15:34:38.602" v="3042" actId="1076"/>
          <ac:spMkLst>
            <pc:docMk/>
            <pc:sldMk cId="4023350196" sldId="668"/>
            <ac:spMk id="15" creationId="{60A9E312-3CE0-431B-85F5-E052AA12D96F}"/>
          </ac:spMkLst>
        </pc:spChg>
        <pc:spChg chg="del">
          <ac:chgData name="Cristian Chilipirea" userId="34ab170da5908fc4" providerId="LiveId" clId="{E6A114CD-C836-4A5C-A59E-5B196107C296}" dt="2018-10-08T15:34:09.950" v="3037" actId="478"/>
          <ac:spMkLst>
            <pc:docMk/>
            <pc:sldMk cId="4023350196" sldId="668"/>
            <ac:spMk id="16" creationId="{9F7CC8E5-16E1-415F-9ECE-322689F56660}"/>
          </ac:spMkLst>
        </pc:spChg>
        <pc:spChg chg="mod">
          <ac:chgData name="Cristian Chilipirea" userId="34ab170da5908fc4" providerId="LiveId" clId="{E6A114CD-C836-4A5C-A59E-5B196107C296}" dt="2018-10-08T15:32:48.057" v="3019" actId="1076"/>
          <ac:spMkLst>
            <pc:docMk/>
            <pc:sldMk cId="4023350196" sldId="668"/>
            <ac:spMk id="17" creationId="{171E6215-04A7-4FED-B866-A4456D731DF1}"/>
          </ac:spMkLst>
        </pc:spChg>
        <pc:spChg chg="mod">
          <ac:chgData name="Cristian Chilipirea" userId="34ab170da5908fc4" providerId="LiveId" clId="{E6A114CD-C836-4A5C-A59E-5B196107C296}" dt="2018-10-08T15:33:15.185" v="3025" actId="1076"/>
          <ac:spMkLst>
            <pc:docMk/>
            <pc:sldMk cId="4023350196" sldId="668"/>
            <ac:spMk id="18" creationId="{67F1019D-76F5-41D2-96B9-492498ABE019}"/>
          </ac:spMkLst>
        </pc:spChg>
        <pc:spChg chg="add mod">
          <ac:chgData name="Cristian Chilipirea" userId="34ab170da5908fc4" providerId="LiveId" clId="{E6A114CD-C836-4A5C-A59E-5B196107C296}" dt="2018-10-08T15:33:24.298" v="3027" actId="1076"/>
          <ac:spMkLst>
            <pc:docMk/>
            <pc:sldMk cId="4023350196" sldId="668"/>
            <ac:spMk id="19" creationId="{A9C9B92D-56A5-400C-8FB3-7F5AE9642F42}"/>
          </ac:spMkLst>
        </pc:spChg>
        <pc:spChg chg="add mod">
          <ac:chgData name="Cristian Chilipirea" userId="34ab170da5908fc4" providerId="LiveId" clId="{E6A114CD-C836-4A5C-A59E-5B196107C296}" dt="2018-10-08T15:33:24.298" v="3027" actId="1076"/>
          <ac:spMkLst>
            <pc:docMk/>
            <pc:sldMk cId="4023350196" sldId="668"/>
            <ac:spMk id="20" creationId="{853B807C-418D-400E-A9E0-5B78F69A7993}"/>
          </ac:spMkLst>
        </pc:spChg>
        <pc:spChg chg="add mod">
          <ac:chgData name="Cristian Chilipirea" userId="34ab170da5908fc4" providerId="LiveId" clId="{E6A114CD-C836-4A5C-A59E-5B196107C296}" dt="2018-10-08T15:34:02.933" v="3036" actId="20577"/>
          <ac:spMkLst>
            <pc:docMk/>
            <pc:sldMk cId="4023350196" sldId="668"/>
            <ac:spMk id="21" creationId="{205A960F-F9FD-42CF-8595-C1C71DB7F961}"/>
          </ac:spMkLst>
        </pc:spChg>
        <pc:spChg chg="add mod">
          <ac:chgData name="Cristian Chilipirea" userId="34ab170da5908fc4" providerId="LiveId" clId="{E6A114CD-C836-4A5C-A59E-5B196107C296}" dt="2018-10-08T15:33:59.971" v="3035" actId="20577"/>
          <ac:spMkLst>
            <pc:docMk/>
            <pc:sldMk cId="4023350196" sldId="668"/>
            <ac:spMk id="22" creationId="{B12C36AB-7B99-4412-ACB5-AB812E6204CB}"/>
          </ac:spMkLst>
        </pc:spChg>
        <pc:spChg chg="add mod">
          <ac:chgData name="Cristian Chilipirea" userId="34ab170da5908fc4" providerId="LiveId" clId="{E6A114CD-C836-4A5C-A59E-5B196107C296}" dt="2018-10-08T15:34:56.970" v="3047" actId="20577"/>
          <ac:spMkLst>
            <pc:docMk/>
            <pc:sldMk cId="4023350196" sldId="668"/>
            <ac:spMk id="23" creationId="{7E29BC4B-26DD-45B7-8748-4E1D73345654}"/>
          </ac:spMkLst>
        </pc:spChg>
        <pc:spChg chg="add mod">
          <ac:chgData name="Cristian Chilipirea" userId="34ab170da5908fc4" providerId="LiveId" clId="{E6A114CD-C836-4A5C-A59E-5B196107C296}" dt="2018-10-08T15:34:58.523" v="3048" actId="20577"/>
          <ac:spMkLst>
            <pc:docMk/>
            <pc:sldMk cId="4023350196" sldId="668"/>
            <ac:spMk id="24" creationId="{80298B2A-A2B4-457A-BA6E-F06DBFB420C1}"/>
          </ac:spMkLst>
        </pc:spChg>
      </pc:sldChg>
      <pc:sldChg chg="modSp add">
        <pc:chgData name="Cristian Chilipirea" userId="34ab170da5908fc4" providerId="LiveId" clId="{E6A114CD-C836-4A5C-A59E-5B196107C296}" dt="2018-10-08T15:37:30.042" v="3101" actId="1076"/>
        <pc:sldMkLst>
          <pc:docMk/>
          <pc:sldMk cId="3760037522" sldId="669"/>
        </pc:sldMkLst>
        <pc:spChg chg="mod">
          <ac:chgData name="Cristian Chilipirea" userId="34ab170da5908fc4" providerId="LiveId" clId="{E6A114CD-C836-4A5C-A59E-5B196107C296}" dt="2018-10-08T15:37:11.544" v="3099" actId="20577"/>
          <ac:spMkLst>
            <pc:docMk/>
            <pc:sldMk cId="3760037522" sldId="669"/>
            <ac:spMk id="3" creationId="{BA993E95-9A63-4C5A-9EAD-A00B95B98220}"/>
          </ac:spMkLst>
        </pc:spChg>
        <pc:spChg chg="mod">
          <ac:chgData name="Cristian Chilipirea" userId="34ab170da5908fc4" providerId="LiveId" clId="{E6A114CD-C836-4A5C-A59E-5B196107C296}" dt="2018-10-08T15:37:30.042" v="3101" actId="1076"/>
          <ac:spMkLst>
            <pc:docMk/>
            <pc:sldMk cId="3760037522" sldId="669"/>
            <ac:spMk id="19" creationId="{A9C9B92D-56A5-400C-8FB3-7F5AE9642F42}"/>
          </ac:spMkLst>
        </pc:spChg>
      </pc:sldChg>
      <pc:sldChg chg="modSp add">
        <pc:chgData name="Cristian Chilipirea" userId="34ab170da5908fc4" providerId="LiveId" clId="{E6A114CD-C836-4A5C-A59E-5B196107C296}" dt="2018-10-08T15:38:36.365" v="3115" actId="20577"/>
        <pc:sldMkLst>
          <pc:docMk/>
          <pc:sldMk cId="469872126" sldId="670"/>
        </pc:sldMkLst>
        <pc:spChg chg="mod">
          <ac:chgData name="Cristian Chilipirea" userId="34ab170da5908fc4" providerId="LiveId" clId="{E6A114CD-C836-4A5C-A59E-5B196107C296}" dt="2018-10-08T15:38:36.365" v="3115" actId="20577"/>
          <ac:spMkLst>
            <pc:docMk/>
            <pc:sldMk cId="469872126" sldId="670"/>
            <ac:spMk id="3" creationId="{BA993E95-9A63-4C5A-9EAD-A00B95B98220}"/>
          </ac:spMkLst>
        </pc:spChg>
        <pc:spChg chg="mod">
          <ac:chgData name="Cristian Chilipirea" userId="34ab170da5908fc4" providerId="LiveId" clId="{E6A114CD-C836-4A5C-A59E-5B196107C296}" dt="2018-10-08T15:38:10.616" v="3109" actId="207"/>
          <ac:spMkLst>
            <pc:docMk/>
            <pc:sldMk cId="469872126" sldId="670"/>
            <ac:spMk id="15" creationId="{60A9E312-3CE0-431B-85F5-E052AA12D96F}"/>
          </ac:spMkLst>
        </pc:spChg>
        <pc:spChg chg="mod">
          <ac:chgData name="Cristian Chilipirea" userId="34ab170da5908fc4" providerId="LiveId" clId="{E6A114CD-C836-4A5C-A59E-5B196107C296}" dt="2018-10-08T15:38:23.870" v="3111" actId="207"/>
          <ac:spMkLst>
            <pc:docMk/>
            <pc:sldMk cId="469872126" sldId="670"/>
            <ac:spMk id="19" creationId="{A9C9B92D-56A5-400C-8FB3-7F5AE9642F42}"/>
          </ac:spMkLst>
        </pc:spChg>
      </pc:sldChg>
      <pc:sldChg chg="addSp delSp modSp add">
        <pc:chgData name="Cristian Chilipirea" userId="34ab170da5908fc4" providerId="LiveId" clId="{E6A114CD-C836-4A5C-A59E-5B196107C296}" dt="2018-10-08T15:41:50.706" v="3168" actId="1076"/>
        <pc:sldMkLst>
          <pc:docMk/>
          <pc:sldMk cId="3350148514" sldId="671"/>
        </pc:sldMkLst>
        <pc:spChg chg="del">
          <ac:chgData name="Cristian Chilipirea" userId="34ab170da5908fc4" providerId="LiveId" clId="{E6A114CD-C836-4A5C-A59E-5B196107C296}" dt="2018-10-08T15:38:55.542" v="3117" actId="478"/>
          <ac:spMkLst>
            <pc:docMk/>
            <pc:sldMk cId="3350148514" sldId="671"/>
            <ac:spMk id="3" creationId="{BA993E95-9A63-4C5A-9EAD-A00B95B98220}"/>
          </ac:spMkLst>
        </pc:spChg>
        <pc:spChg chg="del">
          <ac:chgData name="Cristian Chilipirea" userId="34ab170da5908fc4" providerId="LiveId" clId="{E6A114CD-C836-4A5C-A59E-5B196107C296}" dt="2018-10-08T15:38:58.089" v="3118" actId="478"/>
          <ac:spMkLst>
            <pc:docMk/>
            <pc:sldMk cId="3350148514" sldId="671"/>
            <ac:spMk id="7" creationId="{53B69628-7F62-48F1-B988-DF5202C4AFDF}"/>
          </ac:spMkLst>
        </pc:spChg>
        <pc:spChg chg="del">
          <ac:chgData name="Cristian Chilipirea" userId="34ab170da5908fc4" providerId="LiveId" clId="{E6A114CD-C836-4A5C-A59E-5B196107C296}" dt="2018-10-08T15:38:58.089" v="3118" actId="478"/>
          <ac:spMkLst>
            <pc:docMk/>
            <pc:sldMk cId="3350148514" sldId="671"/>
            <ac:spMk id="8" creationId="{5BECD3A1-9110-4527-920A-2D21A6C74E39}"/>
          </ac:spMkLst>
        </pc:spChg>
        <pc:spChg chg="del">
          <ac:chgData name="Cristian Chilipirea" userId="34ab170da5908fc4" providerId="LiveId" clId="{E6A114CD-C836-4A5C-A59E-5B196107C296}" dt="2018-10-08T15:38:58.089" v="3118" actId="478"/>
          <ac:spMkLst>
            <pc:docMk/>
            <pc:sldMk cId="3350148514" sldId="671"/>
            <ac:spMk id="9" creationId="{737F77CE-A336-42E3-8F5B-A76533C51F6C}"/>
          </ac:spMkLst>
        </pc:spChg>
        <pc:spChg chg="del">
          <ac:chgData name="Cristian Chilipirea" userId="34ab170da5908fc4" providerId="LiveId" clId="{E6A114CD-C836-4A5C-A59E-5B196107C296}" dt="2018-10-08T15:38:58.089" v="3118" actId="478"/>
          <ac:spMkLst>
            <pc:docMk/>
            <pc:sldMk cId="3350148514" sldId="671"/>
            <ac:spMk id="10" creationId="{FBA0364D-02D3-4C4F-BEA1-0CC86A562C63}"/>
          </ac:spMkLst>
        </pc:spChg>
        <pc:spChg chg="del">
          <ac:chgData name="Cristian Chilipirea" userId="34ab170da5908fc4" providerId="LiveId" clId="{E6A114CD-C836-4A5C-A59E-5B196107C296}" dt="2018-10-08T15:38:58.089" v="3118" actId="478"/>
          <ac:spMkLst>
            <pc:docMk/>
            <pc:sldMk cId="3350148514" sldId="671"/>
            <ac:spMk id="11" creationId="{CEC1D36F-B1AE-46FF-8B14-97F47474A82D}"/>
          </ac:spMkLst>
        </pc:spChg>
        <pc:spChg chg="del">
          <ac:chgData name="Cristian Chilipirea" userId="34ab170da5908fc4" providerId="LiveId" clId="{E6A114CD-C836-4A5C-A59E-5B196107C296}" dt="2018-10-08T15:38:58.089" v="3118" actId="478"/>
          <ac:spMkLst>
            <pc:docMk/>
            <pc:sldMk cId="3350148514" sldId="671"/>
            <ac:spMk id="12" creationId="{A6EDD160-61F4-4C55-A69A-3A706477C7F0}"/>
          </ac:spMkLst>
        </pc:spChg>
        <pc:spChg chg="del">
          <ac:chgData name="Cristian Chilipirea" userId="34ab170da5908fc4" providerId="LiveId" clId="{E6A114CD-C836-4A5C-A59E-5B196107C296}" dt="2018-10-08T15:38:58.089" v="3118" actId="478"/>
          <ac:spMkLst>
            <pc:docMk/>
            <pc:sldMk cId="3350148514" sldId="671"/>
            <ac:spMk id="13" creationId="{E162C5CD-6484-40E7-8D92-E90BB2BE27BB}"/>
          </ac:spMkLst>
        </pc:spChg>
        <pc:spChg chg="del">
          <ac:chgData name="Cristian Chilipirea" userId="34ab170da5908fc4" providerId="LiveId" clId="{E6A114CD-C836-4A5C-A59E-5B196107C296}" dt="2018-10-08T15:38:58.089" v="3118" actId="478"/>
          <ac:spMkLst>
            <pc:docMk/>
            <pc:sldMk cId="3350148514" sldId="671"/>
            <ac:spMk id="14" creationId="{9E23E567-56D9-46D6-8E92-5979B40AD307}"/>
          </ac:spMkLst>
        </pc:spChg>
        <pc:spChg chg="del">
          <ac:chgData name="Cristian Chilipirea" userId="34ab170da5908fc4" providerId="LiveId" clId="{E6A114CD-C836-4A5C-A59E-5B196107C296}" dt="2018-10-08T15:38:58.089" v="3118" actId="478"/>
          <ac:spMkLst>
            <pc:docMk/>
            <pc:sldMk cId="3350148514" sldId="671"/>
            <ac:spMk id="15" creationId="{60A9E312-3CE0-431B-85F5-E052AA12D96F}"/>
          </ac:spMkLst>
        </pc:spChg>
        <pc:spChg chg="del">
          <ac:chgData name="Cristian Chilipirea" userId="34ab170da5908fc4" providerId="LiveId" clId="{E6A114CD-C836-4A5C-A59E-5B196107C296}" dt="2018-10-08T15:39:00.588" v="3119" actId="478"/>
          <ac:spMkLst>
            <pc:docMk/>
            <pc:sldMk cId="3350148514" sldId="671"/>
            <ac:spMk id="17" creationId="{171E6215-04A7-4FED-B866-A4456D731DF1}"/>
          </ac:spMkLst>
        </pc:spChg>
        <pc:spChg chg="del">
          <ac:chgData name="Cristian Chilipirea" userId="34ab170da5908fc4" providerId="LiveId" clId="{E6A114CD-C836-4A5C-A59E-5B196107C296}" dt="2018-10-08T15:39:00.588" v="3119" actId="478"/>
          <ac:spMkLst>
            <pc:docMk/>
            <pc:sldMk cId="3350148514" sldId="671"/>
            <ac:spMk id="18" creationId="{67F1019D-76F5-41D2-96B9-492498ABE019}"/>
          </ac:spMkLst>
        </pc:spChg>
        <pc:spChg chg="del">
          <ac:chgData name="Cristian Chilipirea" userId="34ab170da5908fc4" providerId="LiveId" clId="{E6A114CD-C836-4A5C-A59E-5B196107C296}" dt="2018-10-08T15:38:58.089" v="3118" actId="478"/>
          <ac:spMkLst>
            <pc:docMk/>
            <pc:sldMk cId="3350148514" sldId="671"/>
            <ac:spMk id="19" creationId="{A9C9B92D-56A5-400C-8FB3-7F5AE9642F42}"/>
          </ac:spMkLst>
        </pc:spChg>
        <pc:spChg chg="del">
          <ac:chgData name="Cristian Chilipirea" userId="34ab170da5908fc4" providerId="LiveId" clId="{E6A114CD-C836-4A5C-A59E-5B196107C296}" dt="2018-10-08T15:38:58.089" v="3118" actId="478"/>
          <ac:spMkLst>
            <pc:docMk/>
            <pc:sldMk cId="3350148514" sldId="671"/>
            <ac:spMk id="20" creationId="{853B807C-418D-400E-A9E0-5B78F69A7993}"/>
          </ac:spMkLst>
        </pc:spChg>
        <pc:spChg chg="del">
          <ac:chgData name="Cristian Chilipirea" userId="34ab170da5908fc4" providerId="LiveId" clId="{E6A114CD-C836-4A5C-A59E-5B196107C296}" dt="2018-10-08T15:38:58.089" v="3118" actId="478"/>
          <ac:spMkLst>
            <pc:docMk/>
            <pc:sldMk cId="3350148514" sldId="671"/>
            <ac:spMk id="21" creationId="{205A960F-F9FD-42CF-8595-C1C71DB7F961}"/>
          </ac:spMkLst>
        </pc:spChg>
        <pc:spChg chg="del">
          <ac:chgData name="Cristian Chilipirea" userId="34ab170da5908fc4" providerId="LiveId" clId="{E6A114CD-C836-4A5C-A59E-5B196107C296}" dt="2018-10-08T15:38:58.089" v="3118" actId="478"/>
          <ac:spMkLst>
            <pc:docMk/>
            <pc:sldMk cId="3350148514" sldId="671"/>
            <ac:spMk id="22" creationId="{B12C36AB-7B99-4412-ACB5-AB812E6204CB}"/>
          </ac:spMkLst>
        </pc:spChg>
        <pc:spChg chg="del">
          <ac:chgData name="Cristian Chilipirea" userId="34ab170da5908fc4" providerId="LiveId" clId="{E6A114CD-C836-4A5C-A59E-5B196107C296}" dt="2018-10-08T15:38:58.089" v="3118" actId="478"/>
          <ac:spMkLst>
            <pc:docMk/>
            <pc:sldMk cId="3350148514" sldId="671"/>
            <ac:spMk id="23" creationId="{7E29BC4B-26DD-45B7-8748-4E1D73345654}"/>
          </ac:spMkLst>
        </pc:spChg>
        <pc:spChg chg="del">
          <ac:chgData name="Cristian Chilipirea" userId="34ab170da5908fc4" providerId="LiveId" clId="{E6A114CD-C836-4A5C-A59E-5B196107C296}" dt="2018-10-08T15:38:58.089" v="3118" actId="478"/>
          <ac:spMkLst>
            <pc:docMk/>
            <pc:sldMk cId="3350148514" sldId="671"/>
            <ac:spMk id="24" creationId="{80298B2A-A2B4-457A-BA6E-F06DBFB420C1}"/>
          </ac:spMkLst>
        </pc:spChg>
        <pc:spChg chg="add del">
          <ac:chgData name="Cristian Chilipirea" userId="34ab170da5908fc4" providerId="LiveId" clId="{E6A114CD-C836-4A5C-A59E-5B196107C296}" dt="2018-10-08T15:39:11.404" v="3121"/>
          <ac:spMkLst>
            <pc:docMk/>
            <pc:sldMk cId="3350148514" sldId="671"/>
            <ac:spMk id="25" creationId="{90646B2B-4619-4AEF-B1C4-E60FBEE94801}"/>
          </ac:spMkLst>
        </pc:spChg>
        <pc:spChg chg="add mod">
          <ac:chgData name="Cristian Chilipirea" userId="34ab170da5908fc4" providerId="LiveId" clId="{E6A114CD-C836-4A5C-A59E-5B196107C296}" dt="2018-10-08T15:40:04.558" v="3139" actId="1076"/>
          <ac:spMkLst>
            <pc:docMk/>
            <pc:sldMk cId="3350148514" sldId="671"/>
            <ac:spMk id="30" creationId="{EE22A55F-F308-4572-AFFF-5E3BE1F53B93}"/>
          </ac:spMkLst>
        </pc:spChg>
        <pc:spChg chg="add mod">
          <ac:chgData name="Cristian Chilipirea" userId="34ab170da5908fc4" providerId="LiveId" clId="{E6A114CD-C836-4A5C-A59E-5B196107C296}" dt="2018-10-08T15:40:15.771" v="3142" actId="20577"/>
          <ac:spMkLst>
            <pc:docMk/>
            <pc:sldMk cId="3350148514" sldId="671"/>
            <ac:spMk id="32" creationId="{45A9E037-D7C1-4896-8886-CB815E18E220}"/>
          </ac:spMkLst>
        </pc:spChg>
        <pc:spChg chg="add mod">
          <ac:chgData name="Cristian Chilipirea" userId="34ab170da5908fc4" providerId="LiveId" clId="{E6A114CD-C836-4A5C-A59E-5B196107C296}" dt="2018-10-08T15:41:50.706" v="3168" actId="1076"/>
          <ac:spMkLst>
            <pc:docMk/>
            <pc:sldMk cId="3350148514" sldId="671"/>
            <ac:spMk id="33" creationId="{5843C674-4DD8-4211-A59F-31B245D57CDA}"/>
          </ac:spMkLst>
        </pc:spChg>
        <pc:spChg chg="add mod">
          <ac:chgData name="Cristian Chilipirea" userId="34ab170da5908fc4" providerId="LiveId" clId="{E6A114CD-C836-4A5C-A59E-5B196107C296}" dt="2018-10-08T15:40:59.576" v="3156" actId="20577"/>
          <ac:spMkLst>
            <pc:docMk/>
            <pc:sldMk cId="3350148514" sldId="671"/>
            <ac:spMk id="35" creationId="{26F34C5D-193B-48B0-AC85-98B5708851CD}"/>
          </ac:spMkLst>
        </pc:spChg>
        <pc:spChg chg="add mod">
          <ac:chgData name="Cristian Chilipirea" userId="34ab170da5908fc4" providerId="LiveId" clId="{E6A114CD-C836-4A5C-A59E-5B196107C296}" dt="2018-10-08T15:41:15.527" v="3161" actId="1076"/>
          <ac:spMkLst>
            <pc:docMk/>
            <pc:sldMk cId="3350148514" sldId="671"/>
            <ac:spMk id="37" creationId="{DC37CBED-74A3-46C7-80CF-31E775E97E45}"/>
          </ac:spMkLst>
        </pc:spChg>
        <pc:spChg chg="add mod">
          <ac:chgData name="Cristian Chilipirea" userId="34ab170da5908fc4" providerId="LiveId" clId="{E6A114CD-C836-4A5C-A59E-5B196107C296}" dt="2018-10-08T15:41:45.553" v="3167" actId="1076"/>
          <ac:spMkLst>
            <pc:docMk/>
            <pc:sldMk cId="3350148514" sldId="671"/>
            <ac:spMk id="39" creationId="{B0EB5535-552E-4E3C-9667-DE3C13F7AC8B}"/>
          </ac:spMkLst>
        </pc:spChg>
        <pc:cxnChg chg="add mod">
          <ac:chgData name="Cristian Chilipirea" userId="34ab170da5908fc4" providerId="LiveId" clId="{E6A114CD-C836-4A5C-A59E-5B196107C296}" dt="2018-10-08T15:39:37.351" v="3128" actId="1076"/>
          <ac:cxnSpMkLst>
            <pc:docMk/>
            <pc:sldMk cId="3350148514" sldId="671"/>
            <ac:cxnSpMk id="26" creationId="{212BC877-E516-47BA-8E7D-837338B76DAC}"/>
          </ac:cxnSpMkLst>
        </pc:cxnChg>
        <pc:cxnChg chg="add mod">
          <ac:chgData name="Cristian Chilipirea" userId="34ab170da5908fc4" providerId="LiveId" clId="{E6A114CD-C836-4A5C-A59E-5B196107C296}" dt="2018-10-08T15:39:46.401" v="3130" actId="692"/>
          <ac:cxnSpMkLst>
            <pc:docMk/>
            <pc:sldMk cId="3350148514" sldId="671"/>
            <ac:cxnSpMk id="29" creationId="{6A2D3B5E-F514-4239-B77D-29157E303ABE}"/>
          </ac:cxnSpMkLst>
        </pc:cxnChg>
        <pc:cxnChg chg="add mod">
          <ac:chgData name="Cristian Chilipirea" userId="34ab170da5908fc4" providerId="LiveId" clId="{E6A114CD-C836-4A5C-A59E-5B196107C296}" dt="2018-10-08T15:40:13.441" v="3141" actId="1076"/>
          <ac:cxnSpMkLst>
            <pc:docMk/>
            <pc:sldMk cId="3350148514" sldId="671"/>
            <ac:cxnSpMk id="31" creationId="{24150A6E-F186-4145-B6B0-AB091448D63E}"/>
          </ac:cxnSpMkLst>
        </pc:cxnChg>
        <pc:cxnChg chg="add mod">
          <ac:chgData name="Cristian Chilipirea" userId="34ab170da5908fc4" providerId="LiveId" clId="{E6A114CD-C836-4A5C-A59E-5B196107C296}" dt="2018-10-08T15:40:58.064" v="3155" actId="1076"/>
          <ac:cxnSpMkLst>
            <pc:docMk/>
            <pc:sldMk cId="3350148514" sldId="671"/>
            <ac:cxnSpMk id="34" creationId="{EE1E488B-B81F-4457-A941-A3681414340D}"/>
          </ac:cxnSpMkLst>
        </pc:cxnChg>
        <pc:cxnChg chg="add mod">
          <ac:chgData name="Cristian Chilipirea" userId="34ab170da5908fc4" providerId="LiveId" clId="{E6A114CD-C836-4A5C-A59E-5B196107C296}" dt="2018-10-08T15:41:15.527" v="3161" actId="1076"/>
          <ac:cxnSpMkLst>
            <pc:docMk/>
            <pc:sldMk cId="3350148514" sldId="671"/>
            <ac:cxnSpMk id="36" creationId="{961D0780-2CB2-45B3-A2EC-3DFBC762F1E1}"/>
          </ac:cxnSpMkLst>
        </pc:cxnChg>
        <pc:cxnChg chg="add mod">
          <ac:chgData name="Cristian Chilipirea" userId="34ab170da5908fc4" providerId="LiveId" clId="{E6A114CD-C836-4A5C-A59E-5B196107C296}" dt="2018-10-08T15:41:33.384" v="3163" actId="1076"/>
          <ac:cxnSpMkLst>
            <pc:docMk/>
            <pc:sldMk cId="3350148514" sldId="671"/>
            <ac:cxnSpMk id="38" creationId="{46306B3A-E6B5-46CD-9817-94BC28829803}"/>
          </ac:cxnSpMkLst>
        </pc:cxnChg>
      </pc:sldChg>
      <pc:sldChg chg="modSp add">
        <pc:chgData name="Cristian Chilipirea" userId="34ab170da5908fc4" providerId="LiveId" clId="{E6A114CD-C836-4A5C-A59E-5B196107C296}" dt="2018-10-08T15:42:52.538" v="3178" actId="1076"/>
        <pc:sldMkLst>
          <pc:docMk/>
          <pc:sldMk cId="1566031737" sldId="672"/>
        </pc:sldMkLst>
        <pc:spChg chg="mod">
          <ac:chgData name="Cristian Chilipirea" userId="34ab170da5908fc4" providerId="LiveId" clId="{E6A114CD-C836-4A5C-A59E-5B196107C296}" dt="2018-10-08T15:42:01.764" v="3173" actId="20577"/>
          <ac:spMkLst>
            <pc:docMk/>
            <pc:sldMk cId="1566031737" sldId="672"/>
            <ac:spMk id="33" creationId="{5843C674-4DD8-4211-A59F-31B245D57CDA}"/>
          </ac:spMkLst>
        </pc:spChg>
        <pc:spChg chg="mod">
          <ac:chgData name="Cristian Chilipirea" userId="34ab170da5908fc4" providerId="LiveId" clId="{E6A114CD-C836-4A5C-A59E-5B196107C296}" dt="2018-10-08T15:42:09.889" v="3174" actId="1076"/>
          <ac:spMkLst>
            <pc:docMk/>
            <pc:sldMk cId="1566031737" sldId="672"/>
            <ac:spMk id="35" creationId="{26F34C5D-193B-48B0-AC85-98B5708851CD}"/>
          </ac:spMkLst>
        </pc:spChg>
        <pc:spChg chg="mod">
          <ac:chgData name="Cristian Chilipirea" userId="34ab170da5908fc4" providerId="LiveId" clId="{E6A114CD-C836-4A5C-A59E-5B196107C296}" dt="2018-10-08T15:42:52.538" v="3178" actId="1076"/>
          <ac:spMkLst>
            <pc:docMk/>
            <pc:sldMk cId="1566031737" sldId="672"/>
            <ac:spMk id="37" creationId="{DC37CBED-74A3-46C7-80CF-31E775E97E45}"/>
          </ac:spMkLst>
        </pc:spChg>
        <pc:spChg chg="mod">
          <ac:chgData name="Cristian Chilipirea" userId="34ab170da5908fc4" providerId="LiveId" clId="{E6A114CD-C836-4A5C-A59E-5B196107C296}" dt="2018-10-08T15:42:38.052" v="3177" actId="1076"/>
          <ac:spMkLst>
            <pc:docMk/>
            <pc:sldMk cId="1566031737" sldId="672"/>
            <ac:spMk id="39" creationId="{B0EB5535-552E-4E3C-9667-DE3C13F7AC8B}"/>
          </ac:spMkLst>
        </pc:spChg>
        <pc:cxnChg chg="mod">
          <ac:chgData name="Cristian Chilipirea" userId="34ab170da5908fc4" providerId="LiveId" clId="{E6A114CD-C836-4A5C-A59E-5B196107C296}" dt="2018-10-08T15:42:09.889" v="3174" actId="1076"/>
          <ac:cxnSpMkLst>
            <pc:docMk/>
            <pc:sldMk cId="1566031737" sldId="672"/>
            <ac:cxnSpMk id="34" creationId="{EE1E488B-B81F-4457-A941-A3681414340D}"/>
          </ac:cxnSpMkLst>
        </pc:cxnChg>
        <pc:cxnChg chg="mod">
          <ac:chgData name="Cristian Chilipirea" userId="34ab170da5908fc4" providerId="LiveId" clId="{E6A114CD-C836-4A5C-A59E-5B196107C296}" dt="2018-10-08T15:42:52.538" v="3178" actId="1076"/>
          <ac:cxnSpMkLst>
            <pc:docMk/>
            <pc:sldMk cId="1566031737" sldId="672"/>
            <ac:cxnSpMk id="36" creationId="{961D0780-2CB2-45B3-A2EC-3DFBC762F1E1}"/>
          </ac:cxnSpMkLst>
        </pc:cxnChg>
        <pc:cxnChg chg="mod">
          <ac:chgData name="Cristian Chilipirea" userId="34ab170da5908fc4" providerId="LiveId" clId="{E6A114CD-C836-4A5C-A59E-5B196107C296}" dt="2018-10-08T15:42:32.669" v="3176" actId="1076"/>
          <ac:cxnSpMkLst>
            <pc:docMk/>
            <pc:sldMk cId="1566031737" sldId="672"/>
            <ac:cxnSpMk id="38" creationId="{46306B3A-E6B5-46CD-9817-94BC28829803}"/>
          </ac:cxnSpMkLst>
        </pc:cxnChg>
      </pc:sldChg>
      <pc:sldChg chg="modSp add">
        <pc:chgData name="Cristian Chilipirea" userId="34ab170da5908fc4" providerId="LiveId" clId="{E6A114CD-C836-4A5C-A59E-5B196107C296}" dt="2018-10-08T15:47:17.837" v="3391" actId="20577"/>
        <pc:sldMkLst>
          <pc:docMk/>
          <pc:sldMk cId="2961937931" sldId="673"/>
        </pc:sldMkLst>
        <pc:spChg chg="mod">
          <ac:chgData name="Cristian Chilipirea" userId="34ab170da5908fc4" providerId="LiveId" clId="{E6A114CD-C836-4A5C-A59E-5B196107C296}" dt="2018-10-08T15:47:17.837" v="3391" actId="20577"/>
          <ac:spMkLst>
            <pc:docMk/>
            <pc:sldMk cId="2961937931" sldId="673"/>
            <ac:spMk id="33" creationId="{5843C674-4DD8-4211-A59F-31B245D57CDA}"/>
          </ac:spMkLst>
        </pc:spChg>
      </pc:sldChg>
      <pc:sldChg chg="add del">
        <pc:chgData name="Cristian Chilipirea" userId="34ab170da5908fc4" providerId="LiveId" clId="{E6A114CD-C836-4A5C-A59E-5B196107C296}" dt="2018-10-08T15:57:07.307" v="3481" actId="2696"/>
        <pc:sldMkLst>
          <pc:docMk/>
          <pc:sldMk cId="1090662275" sldId="674"/>
        </pc:sldMkLst>
      </pc:sldChg>
      <pc:sldChg chg="addSp modSp add ord">
        <pc:chgData name="Cristian Chilipirea" userId="34ab170da5908fc4" providerId="LiveId" clId="{E6A114CD-C836-4A5C-A59E-5B196107C296}" dt="2018-10-08T15:59:43.353" v="3553" actId="1076"/>
        <pc:sldMkLst>
          <pc:docMk/>
          <pc:sldMk cId="2226103853" sldId="674"/>
        </pc:sldMkLst>
        <pc:spChg chg="mod">
          <ac:chgData name="Cristian Chilipirea" userId="34ab170da5908fc4" providerId="LiveId" clId="{E6A114CD-C836-4A5C-A59E-5B196107C296}" dt="2018-10-08T15:57:16.742" v="3485" actId="207"/>
          <ac:spMkLst>
            <pc:docMk/>
            <pc:sldMk cId="2226103853" sldId="674"/>
            <ac:spMk id="3" creationId="{339551E0-5B4F-468D-A5F2-74EA52B6C9FD}"/>
          </ac:spMkLst>
        </pc:spChg>
        <pc:spChg chg="add mod">
          <ac:chgData name="Cristian Chilipirea" userId="34ab170da5908fc4" providerId="LiveId" clId="{E6A114CD-C836-4A5C-A59E-5B196107C296}" dt="2018-10-08T15:58:40.874" v="3498" actId="207"/>
          <ac:spMkLst>
            <pc:docMk/>
            <pc:sldMk cId="2226103853" sldId="674"/>
            <ac:spMk id="5" creationId="{32525260-60EB-4F4E-B907-D43F276BB044}"/>
          </ac:spMkLst>
        </pc:spChg>
        <pc:spChg chg="add mod">
          <ac:chgData name="Cristian Chilipirea" userId="34ab170da5908fc4" providerId="LiveId" clId="{E6A114CD-C836-4A5C-A59E-5B196107C296}" dt="2018-10-08T15:58:40.874" v="3498" actId="207"/>
          <ac:spMkLst>
            <pc:docMk/>
            <pc:sldMk cId="2226103853" sldId="674"/>
            <ac:spMk id="6" creationId="{AA44177A-B423-4388-A485-5C649550C884}"/>
          </ac:spMkLst>
        </pc:spChg>
        <pc:spChg chg="add mod">
          <ac:chgData name="Cristian Chilipirea" userId="34ab170da5908fc4" providerId="LiveId" clId="{E6A114CD-C836-4A5C-A59E-5B196107C296}" dt="2018-10-08T15:58:40.874" v="3498" actId="207"/>
          <ac:spMkLst>
            <pc:docMk/>
            <pc:sldMk cId="2226103853" sldId="674"/>
            <ac:spMk id="7" creationId="{707E92E6-5F0A-4708-9ADF-77FB4E3088D3}"/>
          </ac:spMkLst>
        </pc:spChg>
        <pc:spChg chg="add mod">
          <ac:chgData name="Cristian Chilipirea" userId="34ab170da5908fc4" providerId="LiveId" clId="{E6A114CD-C836-4A5C-A59E-5B196107C296}" dt="2018-10-08T15:58:45.147" v="3499" actId="207"/>
          <ac:spMkLst>
            <pc:docMk/>
            <pc:sldMk cId="2226103853" sldId="674"/>
            <ac:spMk id="8" creationId="{52B384D2-5ACA-48CF-B837-768810BCC591}"/>
          </ac:spMkLst>
        </pc:spChg>
        <pc:spChg chg="add mod">
          <ac:chgData name="Cristian Chilipirea" userId="34ab170da5908fc4" providerId="LiveId" clId="{E6A114CD-C836-4A5C-A59E-5B196107C296}" dt="2018-10-08T15:58:45.147" v="3499" actId="207"/>
          <ac:spMkLst>
            <pc:docMk/>
            <pc:sldMk cId="2226103853" sldId="674"/>
            <ac:spMk id="9" creationId="{2961AB40-A149-403F-B7A7-878777C53B03}"/>
          </ac:spMkLst>
        </pc:spChg>
        <pc:spChg chg="add mod">
          <ac:chgData name="Cristian Chilipirea" userId="34ab170da5908fc4" providerId="LiveId" clId="{E6A114CD-C836-4A5C-A59E-5B196107C296}" dt="2018-10-08T15:58:45.147" v="3499" actId="207"/>
          <ac:spMkLst>
            <pc:docMk/>
            <pc:sldMk cId="2226103853" sldId="674"/>
            <ac:spMk id="10" creationId="{E5861E7C-F294-4E1A-8ECC-2F574D690145}"/>
          </ac:spMkLst>
        </pc:spChg>
        <pc:spChg chg="add mod">
          <ac:chgData name="Cristian Chilipirea" userId="34ab170da5908fc4" providerId="LiveId" clId="{E6A114CD-C836-4A5C-A59E-5B196107C296}" dt="2018-10-08T15:58:18.482" v="3493" actId="207"/>
          <ac:spMkLst>
            <pc:docMk/>
            <pc:sldMk cId="2226103853" sldId="674"/>
            <ac:spMk id="11" creationId="{EFEA7453-CFCD-4715-9C9A-6407479C8FE7}"/>
          </ac:spMkLst>
        </pc:spChg>
        <pc:spChg chg="add mod">
          <ac:chgData name="Cristian Chilipirea" userId="34ab170da5908fc4" providerId="LiveId" clId="{E6A114CD-C836-4A5C-A59E-5B196107C296}" dt="2018-10-08T15:58:27.526" v="3495" actId="1076"/>
          <ac:spMkLst>
            <pc:docMk/>
            <pc:sldMk cId="2226103853" sldId="674"/>
            <ac:spMk id="12" creationId="{700396F7-16AB-4860-AD4D-BA6D9B74EFBF}"/>
          </ac:spMkLst>
        </pc:spChg>
        <pc:spChg chg="add mod">
          <ac:chgData name="Cristian Chilipirea" userId="34ab170da5908fc4" providerId="LiveId" clId="{E6A114CD-C836-4A5C-A59E-5B196107C296}" dt="2018-10-08T15:58:33.866" v="3497" actId="1076"/>
          <ac:spMkLst>
            <pc:docMk/>
            <pc:sldMk cId="2226103853" sldId="674"/>
            <ac:spMk id="13" creationId="{2F824D7B-A9B9-493B-A335-70793EFFF8F6}"/>
          </ac:spMkLst>
        </pc:spChg>
        <pc:spChg chg="add mod">
          <ac:chgData name="Cristian Chilipirea" userId="34ab170da5908fc4" providerId="LiveId" clId="{E6A114CD-C836-4A5C-A59E-5B196107C296}" dt="2018-10-08T15:59:11.897" v="3507" actId="20577"/>
          <ac:spMkLst>
            <pc:docMk/>
            <pc:sldMk cId="2226103853" sldId="674"/>
            <ac:spMk id="14" creationId="{9453A677-12ED-41EE-BBDF-D2DF3DDF7400}"/>
          </ac:spMkLst>
        </pc:spChg>
        <pc:spChg chg="add mod">
          <ac:chgData name="Cristian Chilipirea" userId="34ab170da5908fc4" providerId="LiveId" clId="{E6A114CD-C836-4A5C-A59E-5B196107C296}" dt="2018-10-08T15:59:43.353" v="3553" actId="1076"/>
          <ac:spMkLst>
            <pc:docMk/>
            <pc:sldMk cId="2226103853" sldId="674"/>
            <ac:spMk id="15" creationId="{FB24A907-3BB6-461D-B7E6-343C47B72C04}"/>
          </ac:spMkLst>
        </pc:spChg>
      </pc:sldChg>
      <pc:sldChg chg="modSp add ord">
        <pc:chgData name="Cristian Chilipirea" userId="34ab170da5908fc4" providerId="LiveId" clId="{E6A114CD-C836-4A5C-A59E-5B196107C296}" dt="2018-10-08T16:00:26.553" v="3654" actId="403"/>
        <pc:sldMkLst>
          <pc:docMk/>
          <pc:sldMk cId="3773405892" sldId="675"/>
        </pc:sldMkLst>
        <pc:spChg chg="mod">
          <ac:chgData name="Cristian Chilipirea" userId="34ab170da5908fc4" providerId="LiveId" clId="{E6A114CD-C836-4A5C-A59E-5B196107C296}" dt="2018-10-08T16:00:26.553" v="3654" actId="403"/>
          <ac:spMkLst>
            <pc:docMk/>
            <pc:sldMk cId="3773405892" sldId="675"/>
            <ac:spMk id="3" creationId="{339551E0-5B4F-468D-A5F2-74EA52B6C9FD}"/>
          </ac:spMkLst>
        </pc:spChg>
      </pc:sldChg>
      <pc:sldChg chg="modSp add">
        <pc:chgData name="Cristian Chilipirea" userId="34ab170da5908fc4" providerId="LiveId" clId="{E6A114CD-C836-4A5C-A59E-5B196107C296}" dt="2018-10-08T16:00:41.965" v="3689" actId="20577"/>
        <pc:sldMkLst>
          <pc:docMk/>
          <pc:sldMk cId="1837309573" sldId="676"/>
        </pc:sldMkLst>
        <pc:spChg chg="mod">
          <ac:chgData name="Cristian Chilipirea" userId="34ab170da5908fc4" providerId="LiveId" clId="{E6A114CD-C836-4A5C-A59E-5B196107C296}" dt="2018-10-08T16:00:41.965" v="3689" actId="20577"/>
          <ac:spMkLst>
            <pc:docMk/>
            <pc:sldMk cId="1837309573" sldId="676"/>
            <ac:spMk id="3" creationId="{339551E0-5B4F-468D-A5F2-74EA52B6C9FD}"/>
          </ac:spMkLst>
        </pc:spChg>
      </pc:sldChg>
      <pc:sldChg chg="addSp delSp modSp add">
        <pc:chgData name="Cristian Chilipirea" userId="34ab170da5908fc4" providerId="LiveId" clId="{E6A114CD-C836-4A5C-A59E-5B196107C296}" dt="2018-10-08T16:11:19.928" v="3769" actId="20577"/>
        <pc:sldMkLst>
          <pc:docMk/>
          <pc:sldMk cId="4127839880" sldId="677"/>
        </pc:sldMkLst>
        <pc:spChg chg="mod">
          <ac:chgData name="Cristian Chilipirea" userId="34ab170da5908fc4" providerId="LiveId" clId="{E6A114CD-C836-4A5C-A59E-5B196107C296}" dt="2018-10-08T16:07:39.056" v="3706" actId="20577"/>
          <ac:spMkLst>
            <pc:docMk/>
            <pc:sldMk cId="4127839880" sldId="677"/>
            <ac:spMk id="2" creationId="{24A7AAA6-F4A5-43EB-9D18-D90A4689F3D8}"/>
          </ac:spMkLst>
        </pc:spChg>
        <pc:spChg chg="mod">
          <ac:chgData name="Cristian Chilipirea" userId="34ab170da5908fc4" providerId="LiveId" clId="{E6A114CD-C836-4A5C-A59E-5B196107C296}" dt="2018-10-08T16:11:19.928" v="3769" actId="20577"/>
          <ac:spMkLst>
            <pc:docMk/>
            <pc:sldMk cId="4127839880" sldId="677"/>
            <ac:spMk id="3" creationId="{AA220B3F-9A29-43CA-BC57-1D5ED526C9C9}"/>
          </ac:spMkLst>
        </pc:spChg>
        <pc:spChg chg="add del">
          <ac:chgData name="Cristian Chilipirea" userId="34ab170da5908fc4" providerId="LiveId" clId="{E6A114CD-C836-4A5C-A59E-5B196107C296}" dt="2018-10-08T16:08:29.590" v="3709"/>
          <ac:spMkLst>
            <pc:docMk/>
            <pc:sldMk cId="4127839880" sldId="677"/>
            <ac:spMk id="5" creationId="{C4C9EB43-757C-4022-857F-98E580CE1F6D}"/>
          </ac:spMkLst>
        </pc:spChg>
      </pc:sldChg>
      <pc:sldChg chg="delSp modSp add">
        <pc:chgData name="Cristian Chilipirea" userId="34ab170da5908fc4" providerId="LiveId" clId="{E6A114CD-C836-4A5C-A59E-5B196107C296}" dt="2018-10-08T16:23:04.164" v="4204" actId="20577"/>
        <pc:sldMkLst>
          <pc:docMk/>
          <pc:sldMk cId="861391524" sldId="678"/>
        </pc:sldMkLst>
        <pc:spChg chg="del">
          <ac:chgData name="Cristian Chilipirea" userId="34ab170da5908fc4" providerId="LiveId" clId="{E6A114CD-C836-4A5C-A59E-5B196107C296}" dt="2018-10-08T16:11:26.718" v="3770" actId="478"/>
          <ac:spMkLst>
            <pc:docMk/>
            <pc:sldMk cId="861391524" sldId="678"/>
            <ac:spMk id="107" creationId="{00000000-0000-0000-0000-000000000000}"/>
          </ac:spMkLst>
        </pc:spChg>
        <pc:spChg chg="mod">
          <ac:chgData name="Cristian Chilipirea" userId="34ab170da5908fc4" providerId="LiveId" clId="{E6A114CD-C836-4A5C-A59E-5B196107C296}" dt="2018-10-08T16:23:04.164" v="4204" actId="20577"/>
          <ac:spMkLst>
            <pc:docMk/>
            <pc:sldMk cId="861391524" sldId="678"/>
            <ac:spMk id="108" creationId="{00000000-0000-0000-0000-000000000000}"/>
          </ac:spMkLst>
        </pc:spChg>
        <pc:spChg chg="mod">
          <ac:chgData name="Cristian Chilipirea" userId="34ab170da5908fc4" providerId="LiveId" clId="{E6A114CD-C836-4A5C-A59E-5B196107C296}" dt="2018-10-08T16:11:54.765" v="3783" actId="1076"/>
          <ac:spMkLst>
            <pc:docMk/>
            <pc:sldMk cId="861391524" sldId="678"/>
            <ac:spMk id="110" creationId="{00000000-0000-0000-0000-000000000000}"/>
          </ac:spMkLst>
        </pc:spChg>
        <pc:picChg chg="mod">
          <ac:chgData name="Cristian Chilipirea" userId="34ab170da5908fc4" providerId="LiveId" clId="{E6A114CD-C836-4A5C-A59E-5B196107C296}" dt="2018-10-08T16:11:54.765" v="3783" actId="1076"/>
          <ac:picMkLst>
            <pc:docMk/>
            <pc:sldMk cId="861391524" sldId="678"/>
            <ac:picMk id="1026" creationId="{00000000-0000-0000-0000-000000000000}"/>
          </ac:picMkLst>
        </pc:picChg>
      </pc:sldChg>
      <pc:sldChg chg="addSp delSp add">
        <pc:chgData name="Cristian Chilipirea" userId="34ab170da5908fc4" providerId="LiveId" clId="{E6A114CD-C836-4A5C-A59E-5B196107C296}" dt="2018-10-08T16:12:07.544" v="3786"/>
        <pc:sldMkLst>
          <pc:docMk/>
          <pc:sldMk cId="1922949125" sldId="679"/>
        </pc:sldMkLst>
        <pc:spChg chg="add">
          <ac:chgData name="Cristian Chilipirea" userId="34ab170da5908fc4" providerId="LiveId" clId="{E6A114CD-C836-4A5C-A59E-5B196107C296}" dt="2018-10-08T16:12:07.544" v="3786"/>
          <ac:spMkLst>
            <pc:docMk/>
            <pc:sldMk cId="1922949125" sldId="679"/>
            <ac:spMk id="34" creationId="{D8997E95-C700-419D-A503-C4EBAE9882B5}"/>
          </ac:spMkLst>
        </pc:spChg>
        <pc:spChg chg="del">
          <ac:chgData name="Cristian Chilipirea" userId="34ab170da5908fc4" providerId="LiveId" clId="{E6A114CD-C836-4A5C-A59E-5B196107C296}" dt="2018-10-08T16:12:06.120" v="3785" actId="478"/>
          <ac:spMkLst>
            <pc:docMk/>
            <pc:sldMk cId="1922949125" sldId="679"/>
            <ac:spMk id="35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6:12:07.544" v="3786"/>
          <ac:spMkLst>
            <pc:docMk/>
            <pc:sldMk cId="1922949125" sldId="679"/>
            <ac:spMk id="37" creationId="{3F615344-3983-4A9E-B95E-676508B44A71}"/>
          </ac:spMkLst>
        </pc:spChg>
        <pc:spChg chg="del">
          <ac:chgData name="Cristian Chilipirea" userId="34ab170da5908fc4" providerId="LiveId" clId="{E6A114CD-C836-4A5C-A59E-5B196107C296}" dt="2018-10-08T16:12:06.120" v="3785" actId="478"/>
          <ac:spMkLst>
            <pc:docMk/>
            <pc:sldMk cId="1922949125" sldId="679"/>
            <ac:spMk id="108" creationId="{00000000-0000-0000-0000-000000000000}"/>
          </ac:spMkLst>
        </pc:spChg>
        <pc:picChg chg="add">
          <ac:chgData name="Cristian Chilipirea" userId="34ab170da5908fc4" providerId="LiveId" clId="{E6A114CD-C836-4A5C-A59E-5B196107C296}" dt="2018-10-08T16:12:07.544" v="3786"/>
          <ac:picMkLst>
            <pc:docMk/>
            <pc:sldMk cId="1922949125" sldId="679"/>
            <ac:picMk id="36" creationId="{B7D01B66-CC57-40E9-86C2-0612A5F7C129}"/>
          </ac:picMkLst>
        </pc:picChg>
        <pc:picChg chg="del">
          <ac:chgData name="Cristian Chilipirea" userId="34ab170da5908fc4" providerId="LiveId" clId="{E6A114CD-C836-4A5C-A59E-5B196107C296}" dt="2018-10-08T16:12:06.120" v="3785" actId="478"/>
          <ac:picMkLst>
            <pc:docMk/>
            <pc:sldMk cId="1922949125" sldId="679"/>
            <ac:picMk id="1026" creationId="{00000000-0000-0000-0000-000000000000}"/>
          </ac:picMkLst>
        </pc:picChg>
      </pc:sldChg>
      <pc:sldChg chg="addSp delSp add">
        <pc:chgData name="Cristian Chilipirea" userId="34ab170da5908fc4" providerId="LiveId" clId="{E6A114CD-C836-4A5C-A59E-5B196107C296}" dt="2018-10-08T16:12:11.959" v="3788"/>
        <pc:sldMkLst>
          <pc:docMk/>
          <pc:sldMk cId="3212079816" sldId="680"/>
        </pc:sldMkLst>
        <pc:spChg chg="del">
          <ac:chgData name="Cristian Chilipirea" userId="34ab170da5908fc4" providerId="LiveId" clId="{E6A114CD-C836-4A5C-A59E-5B196107C296}" dt="2018-10-08T16:12:10.987" v="3787" actId="478"/>
          <ac:spMkLst>
            <pc:docMk/>
            <pc:sldMk cId="3212079816" sldId="680"/>
            <ac:spMk id="34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6:12:11.959" v="3788"/>
          <ac:spMkLst>
            <pc:docMk/>
            <pc:sldMk cId="3212079816" sldId="680"/>
            <ac:spMk id="35" creationId="{7ED8931A-8342-4356-8EB3-7ED50CE8C2A8}"/>
          </ac:spMkLst>
        </pc:spChg>
        <pc:spChg chg="add">
          <ac:chgData name="Cristian Chilipirea" userId="34ab170da5908fc4" providerId="LiveId" clId="{E6A114CD-C836-4A5C-A59E-5B196107C296}" dt="2018-10-08T16:12:11.959" v="3788"/>
          <ac:spMkLst>
            <pc:docMk/>
            <pc:sldMk cId="3212079816" sldId="680"/>
            <ac:spMk id="37" creationId="{DC740099-281C-408D-807C-0F7870091CFD}"/>
          </ac:spMkLst>
        </pc:spChg>
        <pc:spChg chg="del">
          <ac:chgData name="Cristian Chilipirea" userId="34ab170da5908fc4" providerId="LiveId" clId="{E6A114CD-C836-4A5C-A59E-5B196107C296}" dt="2018-10-08T16:12:10.987" v="3787" actId="478"/>
          <ac:spMkLst>
            <pc:docMk/>
            <pc:sldMk cId="3212079816" sldId="680"/>
            <ac:spMk id="108" creationId="{00000000-0000-0000-0000-000000000000}"/>
          </ac:spMkLst>
        </pc:spChg>
        <pc:picChg chg="add">
          <ac:chgData name="Cristian Chilipirea" userId="34ab170da5908fc4" providerId="LiveId" clId="{E6A114CD-C836-4A5C-A59E-5B196107C296}" dt="2018-10-08T16:12:11.959" v="3788"/>
          <ac:picMkLst>
            <pc:docMk/>
            <pc:sldMk cId="3212079816" sldId="680"/>
            <ac:picMk id="36" creationId="{60EC1EDE-AF3B-4EDD-8B72-038BA9792060}"/>
          </ac:picMkLst>
        </pc:picChg>
        <pc:picChg chg="del">
          <ac:chgData name="Cristian Chilipirea" userId="34ab170da5908fc4" providerId="LiveId" clId="{E6A114CD-C836-4A5C-A59E-5B196107C296}" dt="2018-10-08T16:12:10.987" v="3787" actId="478"/>
          <ac:picMkLst>
            <pc:docMk/>
            <pc:sldMk cId="3212079816" sldId="680"/>
            <ac:picMk id="1026" creationId="{00000000-0000-0000-0000-000000000000}"/>
          </ac:picMkLst>
        </pc:picChg>
      </pc:sldChg>
      <pc:sldChg chg="addSp delSp modSp add">
        <pc:chgData name="Cristian Chilipirea" userId="34ab170da5908fc4" providerId="LiveId" clId="{E6A114CD-C836-4A5C-A59E-5B196107C296}" dt="2018-10-08T16:12:23.932" v="3791" actId="20577"/>
        <pc:sldMkLst>
          <pc:docMk/>
          <pc:sldMk cId="2732789114" sldId="681"/>
        </pc:sldMkLst>
        <pc:spChg chg="del">
          <ac:chgData name="Cristian Chilipirea" userId="34ab170da5908fc4" providerId="LiveId" clId="{E6A114CD-C836-4A5C-A59E-5B196107C296}" dt="2018-10-08T16:12:16.043" v="3789" actId="478"/>
          <ac:spMkLst>
            <pc:docMk/>
            <pc:sldMk cId="2732789114" sldId="681"/>
            <ac:spMk id="34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6:12:16.977" v="3790"/>
          <ac:spMkLst>
            <pc:docMk/>
            <pc:sldMk cId="2732789114" sldId="681"/>
            <ac:spMk id="35" creationId="{58E20624-E38F-492E-B52A-D7CCB7BE5B69}"/>
          </ac:spMkLst>
        </pc:spChg>
        <pc:spChg chg="add mod">
          <ac:chgData name="Cristian Chilipirea" userId="34ab170da5908fc4" providerId="LiveId" clId="{E6A114CD-C836-4A5C-A59E-5B196107C296}" dt="2018-10-08T16:12:23.932" v="3791" actId="20577"/>
          <ac:spMkLst>
            <pc:docMk/>
            <pc:sldMk cId="2732789114" sldId="681"/>
            <ac:spMk id="37" creationId="{A13425D5-8CC2-4EBE-963A-4DD7CCA79281}"/>
          </ac:spMkLst>
        </pc:spChg>
        <pc:spChg chg="del">
          <ac:chgData name="Cristian Chilipirea" userId="34ab170da5908fc4" providerId="LiveId" clId="{E6A114CD-C836-4A5C-A59E-5B196107C296}" dt="2018-10-08T16:12:16.043" v="3789" actId="478"/>
          <ac:spMkLst>
            <pc:docMk/>
            <pc:sldMk cId="2732789114" sldId="681"/>
            <ac:spMk id="108" creationId="{00000000-0000-0000-0000-000000000000}"/>
          </ac:spMkLst>
        </pc:spChg>
        <pc:picChg chg="add">
          <ac:chgData name="Cristian Chilipirea" userId="34ab170da5908fc4" providerId="LiveId" clId="{E6A114CD-C836-4A5C-A59E-5B196107C296}" dt="2018-10-08T16:12:16.977" v="3790"/>
          <ac:picMkLst>
            <pc:docMk/>
            <pc:sldMk cId="2732789114" sldId="681"/>
            <ac:picMk id="36" creationId="{AE4DF844-0525-4142-9E6C-37546A85BE21}"/>
          </ac:picMkLst>
        </pc:picChg>
        <pc:picChg chg="del">
          <ac:chgData name="Cristian Chilipirea" userId="34ab170da5908fc4" providerId="LiveId" clId="{E6A114CD-C836-4A5C-A59E-5B196107C296}" dt="2018-10-08T16:12:16.043" v="3789" actId="478"/>
          <ac:picMkLst>
            <pc:docMk/>
            <pc:sldMk cId="2732789114" sldId="681"/>
            <ac:picMk id="1026" creationId="{00000000-0000-0000-0000-000000000000}"/>
          </ac:picMkLst>
        </pc:picChg>
      </pc:sldChg>
      <pc:sldChg chg="addSp delSp modSp add">
        <pc:chgData name="Cristian Chilipirea" userId="34ab170da5908fc4" providerId="LiveId" clId="{E6A114CD-C836-4A5C-A59E-5B196107C296}" dt="2018-10-08T16:13:07.713" v="3935" actId="20577"/>
        <pc:sldMkLst>
          <pc:docMk/>
          <pc:sldMk cId="1676512754" sldId="682"/>
        </pc:sldMkLst>
        <pc:spChg chg="mod">
          <ac:chgData name="Cristian Chilipirea" userId="34ab170da5908fc4" providerId="LiveId" clId="{E6A114CD-C836-4A5C-A59E-5B196107C296}" dt="2018-10-08T16:13:07.713" v="3935" actId="20577"/>
          <ac:spMkLst>
            <pc:docMk/>
            <pc:sldMk cId="1676512754" sldId="682"/>
            <ac:spMk id="2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6:12:29.378" v="3792" actId="478"/>
          <ac:spMkLst>
            <pc:docMk/>
            <pc:sldMk cId="1676512754" sldId="682"/>
            <ac:spMk id="34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6:12:30.313" v="3793"/>
          <ac:spMkLst>
            <pc:docMk/>
            <pc:sldMk cId="1676512754" sldId="682"/>
            <ac:spMk id="35" creationId="{C3E19E3F-BD1F-4DF3-9672-45B5A088E50D}"/>
          </ac:spMkLst>
        </pc:spChg>
        <pc:spChg chg="add mod">
          <ac:chgData name="Cristian Chilipirea" userId="34ab170da5908fc4" providerId="LiveId" clId="{E6A114CD-C836-4A5C-A59E-5B196107C296}" dt="2018-10-08T16:12:31.666" v="3794" actId="20577"/>
          <ac:spMkLst>
            <pc:docMk/>
            <pc:sldMk cId="1676512754" sldId="682"/>
            <ac:spMk id="37" creationId="{48AEF76A-3C49-4407-88B8-103886A51D04}"/>
          </ac:spMkLst>
        </pc:spChg>
        <pc:spChg chg="del">
          <ac:chgData name="Cristian Chilipirea" userId="34ab170da5908fc4" providerId="LiveId" clId="{E6A114CD-C836-4A5C-A59E-5B196107C296}" dt="2018-10-08T16:12:29.378" v="3792" actId="478"/>
          <ac:spMkLst>
            <pc:docMk/>
            <pc:sldMk cId="1676512754" sldId="682"/>
            <ac:spMk id="108" creationId="{00000000-0000-0000-0000-000000000000}"/>
          </ac:spMkLst>
        </pc:spChg>
        <pc:picChg chg="add">
          <ac:chgData name="Cristian Chilipirea" userId="34ab170da5908fc4" providerId="LiveId" clId="{E6A114CD-C836-4A5C-A59E-5B196107C296}" dt="2018-10-08T16:12:30.313" v="3793"/>
          <ac:picMkLst>
            <pc:docMk/>
            <pc:sldMk cId="1676512754" sldId="682"/>
            <ac:picMk id="36" creationId="{E0F99036-ACE6-49DB-B7C3-92B4E3C4484E}"/>
          </ac:picMkLst>
        </pc:picChg>
        <pc:picChg chg="del">
          <ac:chgData name="Cristian Chilipirea" userId="34ab170da5908fc4" providerId="LiveId" clId="{E6A114CD-C836-4A5C-A59E-5B196107C296}" dt="2018-10-08T16:12:29.378" v="3792" actId="478"/>
          <ac:picMkLst>
            <pc:docMk/>
            <pc:sldMk cId="1676512754" sldId="682"/>
            <ac:picMk id="1026" creationId="{00000000-0000-0000-0000-000000000000}"/>
          </ac:picMkLst>
        </pc:picChg>
      </pc:sldChg>
      <pc:sldChg chg="addSp delSp modSp add">
        <pc:chgData name="Cristian Chilipirea" userId="34ab170da5908fc4" providerId="LiveId" clId="{E6A114CD-C836-4A5C-A59E-5B196107C296}" dt="2018-10-08T16:13:21.930" v="3939" actId="478"/>
        <pc:sldMkLst>
          <pc:docMk/>
          <pc:sldMk cId="420368841" sldId="683"/>
        </pc:sldMkLst>
        <pc:spChg chg="del">
          <ac:chgData name="Cristian Chilipirea" userId="34ab170da5908fc4" providerId="LiveId" clId="{E6A114CD-C836-4A5C-A59E-5B196107C296}" dt="2018-10-08T16:13:16.461" v="3936" actId="478"/>
          <ac:spMkLst>
            <pc:docMk/>
            <pc:sldMk cId="420368841" sldId="683"/>
            <ac:spMk id="34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6:13:21.930" v="3939" actId="478"/>
          <ac:spMkLst>
            <pc:docMk/>
            <pc:sldMk cId="420368841" sldId="683"/>
            <ac:spMk id="35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6:13:17.016" v="3937"/>
          <ac:spMkLst>
            <pc:docMk/>
            <pc:sldMk cId="420368841" sldId="683"/>
            <ac:spMk id="36" creationId="{7354A469-D53C-4C3F-9297-9460239C97FF}"/>
          </ac:spMkLst>
        </pc:spChg>
        <pc:spChg chg="add mod">
          <ac:chgData name="Cristian Chilipirea" userId="34ab170da5908fc4" providerId="LiveId" clId="{E6A114CD-C836-4A5C-A59E-5B196107C296}" dt="2018-10-08T16:13:19.403" v="3938" actId="20577"/>
          <ac:spMkLst>
            <pc:docMk/>
            <pc:sldMk cId="420368841" sldId="683"/>
            <ac:spMk id="38" creationId="{824AA24F-803E-4661-9438-7DAFBE24C4EA}"/>
          </ac:spMkLst>
        </pc:spChg>
        <pc:spChg chg="del">
          <ac:chgData name="Cristian Chilipirea" userId="34ab170da5908fc4" providerId="LiveId" clId="{E6A114CD-C836-4A5C-A59E-5B196107C296}" dt="2018-10-08T16:13:16.461" v="3936" actId="478"/>
          <ac:spMkLst>
            <pc:docMk/>
            <pc:sldMk cId="420368841" sldId="683"/>
            <ac:spMk id="108" creationId="{00000000-0000-0000-0000-000000000000}"/>
          </ac:spMkLst>
        </pc:spChg>
        <pc:picChg chg="add">
          <ac:chgData name="Cristian Chilipirea" userId="34ab170da5908fc4" providerId="LiveId" clId="{E6A114CD-C836-4A5C-A59E-5B196107C296}" dt="2018-10-08T16:13:17.016" v="3937"/>
          <ac:picMkLst>
            <pc:docMk/>
            <pc:sldMk cId="420368841" sldId="683"/>
            <ac:picMk id="37" creationId="{A61233A1-FA52-4003-8653-A207E90D5324}"/>
          </ac:picMkLst>
        </pc:picChg>
        <pc:picChg chg="del">
          <ac:chgData name="Cristian Chilipirea" userId="34ab170da5908fc4" providerId="LiveId" clId="{E6A114CD-C836-4A5C-A59E-5B196107C296}" dt="2018-10-08T16:13:16.461" v="3936" actId="478"/>
          <ac:picMkLst>
            <pc:docMk/>
            <pc:sldMk cId="420368841" sldId="683"/>
            <ac:picMk id="1026" creationId="{00000000-0000-0000-0000-000000000000}"/>
          </ac:picMkLst>
        </pc:picChg>
      </pc:sldChg>
      <pc:sldChg chg="addSp delSp modSp add">
        <pc:chgData name="Cristian Chilipirea" userId="34ab170da5908fc4" providerId="LiveId" clId="{E6A114CD-C836-4A5C-A59E-5B196107C296}" dt="2018-10-08T16:13:44.041" v="3946" actId="20577"/>
        <pc:sldMkLst>
          <pc:docMk/>
          <pc:sldMk cId="3882920234" sldId="684"/>
        </pc:sldMkLst>
        <pc:spChg chg="del">
          <ac:chgData name="Cristian Chilipirea" userId="34ab170da5908fc4" providerId="LiveId" clId="{E6A114CD-C836-4A5C-A59E-5B196107C296}" dt="2018-10-08T16:13:28.111" v="3940" actId="478"/>
          <ac:spMkLst>
            <pc:docMk/>
            <pc:sldMk cId="3882920234" sldId="684"/>
            <ac:spMk id="34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6:13:29.263" v="3941"/>
          <ac:spMkLst>
            <pc:docMk/>
            <pc:sldMk cId="3882920234" sldId="684"/>
            <ac:spMk id="35" creationId="{88229189-8B24-4167-9E62-2815AC98E7A9}"/>
          </ac:spMkLst>
        </pc:spChg>
        <pc:spChg chg="add mod">
          <ac:chgData name="Cristian Chilipirea" userId="34ab170da5908fc4" providerId="LiveId" clId="{E6A114CD-C836-4A5C-A59E-5B196107C296}" dt="2018-10-08T16:13:44.041" v="3946" actId="20577"/>
          <ac:spMkLst>
            <pc:docMk/>
            <pc:sldMk cId="3882920234" sldId="684"/>
            <ac:spMk id="37" creationId="{9A4805EA-6A5B-4B84-ABE3-A65978327A4B}"/>
          </ac:spMkLst>
        </pc:spChg>
        <pc:spChg chg="del">
          <ac:chgData name="Cristian Chilipirea" userId="34ab170da5908fc4" providerId="LiveId" clId="{E6A114CD-C836-4A5C-A59E-5B196107C296}" dt="2018-10-08T16:13:28.111" v="3940" actId="478"/>
          <ac:spMkLst>
            <pc:docMk/>
            <pc:sldMk cId="3882920234" sldId="684"/>
            <ac:spMk id="108" creationId="{00000000-0000-0000-0000-000000000000}"/>
          </ac:spMkLst>
        </pc:spChg>
        <pc:picChg chg="add del">
          <ac:chgData name="Cristian Chilipirea" userId="34ab170da5908fc4" providerId="LiveId" clId="{E6A114CD-C836-4A5C-A59E-5B196107C296}" dt="2018-10-08T16:13:37.811" v="3944" actId="478"/>
          <ac:picMkLst>
            <pc:docMk/>
            <pc:sldMk cId="3882920234" sldId="684"/>
            <ac:picMk id="36" creationId="{4C08D148-3CD6-4696-86D0-1FB8F4823336}"/>
          </ac:picMkLst>
        </pc:picChg>
        <pc:picChg chg="add mod">
          <ac:chgData name="Cristian Chilipirea" userId="34ab170da5908fc4" providerId="LiveId" clId="{E6A114CD-C836-4A5C-A59E-5B196107C296}" dt="2018-10-08T16:13:41.022" v="3945" actId="1076"/>
          <ac:picMkLst>
            <pc:docMk/>
            <pc:sldMk cId="3882920234" sldId="684"/>
            <ac:picMk id="38" creationId="{4738CE53-7BE4-49C4-B28B-CA89BFD1D7DF}"/>
          </ac:picMkLst>
        </pc:picChg>
        <pc:picChg chg="del">
          <ac:chgData name="Cristian Chilipirea" userId="34ab170da5908fc4" providerId="LiveId" clId="{E6A114CD-C836-4A5C-A59E-5B196107C296}" dt="2018-10-08T16:13:28.111" v="3940" actId="478"/>
          <ac:picMkLst>
            <pc:docMk/>
            <pc:sldMk cId="3882920234" sldId="684"/>
            <ac:picMk id="1026" creationId="{00000000-0000-0000-0000-000000000000}"/>
          </ac:picMkLst>
        </pc:picChg>
      </pc:sldChg>
      <pc:sldChg chg="addSp delSp add">
        <pc:chgData name="Cristian Chilipirea" userId="34ab170da5908fc4" providerId="LiveId" clId="{E6A114CD-C836-4A5C-A59E-5B196107C296}" dt="2018-10-08T16:13:52.326" v="3948"/>
        <pc:sldMkLst>
          <pc:docMk/>
          <pc:sldMk cId="2160171266" sldId="685"/>
        </pc:sldMkLst>
        <pc:spChg chg="del">
          <ac:chgData name="Cristian Chilipirea" userId="34ab170da5908fc4" providerId="LiveId" clId="{E6A114CD-C836-4A5C-A59E-5B196107C296}" dt="2018-10-08T16:13:51.392" v="3947" actId="478"/>
          <ac:spMkLst>
            <pc:docMk/>
            <pc:sldMk cId="2160171266" sldId="685"/>
            <ac:spMk id="34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6:13:52.326" v="3948"/>
          <ac:spMkLst>
            <pc:docMk/>
            <pc:sldMk cId="2160171266" sldId="685"/>
            <ac:spMk id="35" creationId="{BFD7C836-C64F-4A20-8496-9B722E386B71}"/>
          </ac:spMkLst>
        </pc:spChg>
        <pc:spChg chg="add">
          <ac:chgData name="Cristian Chilipirea" userId="34ab170da5908fc4" providerId="LiveId" clId="{E6A114CD-C836-4A5C-A59E-5B196107C296}" dt="2018-10-08T16:13:52.326" v="3948"/>
          <ac:spMkLst>
            <pc:docMk/>
            <pc:sldMk cId="2160171266" sldId="685"/>
            <ac:spMk id="36" creationId="{5CA845C6-E283-4CAB-80EB-A2B293418FFB}"/>
          </ac:spMkLst>
        </pc:spChg>
        <pc:spChg chg="del">
          <ac:chgData name="Cristian Chilipirea" userId="34ab170da5908fc4" providerId="LiveId" clId="{E6A114CD-C836-4A5C-A59E-5B196107C296}" dt="2018-10-08T16:13:51.392" v="3947" actId="478"/>
          <ac:spMkLst>
            <pc:docMk/>
            <pc:sldMk cId="2160171266" sldId="685"/>
            <ac:spMk id="108" creationId="{00000000-0000-0000-0000-000000000000}"/>
          </ac:spMkLst>
        </pc:spChg>
        <pc:picChg chg="add">
          <ac:chgData name="Cristian Chilipirea" userId="34ab170da5908fc4" providerId="LiveId" clId="{E6A114CD-C836-4A5C-A59E-5B196107C296}" dt="2018-10-08T16:13:52.326" v="3948"/>
          <ac:picMkLst>
            <pc:docMk/>
            <pc:sldMk cId="2160171266" sldId="685"/>
            <ac:picMk id="37" creationId="{D7F5B97F-AC91-450D-AD99-0770D3EFF6A9}"/>
          </ac:picMkLst>
        </pc:picChg>
        <pc:picChg chg="del">
          <ac:chgData name="Cristian Chilipirea" userId="34ab170da5908fc4" providerId="LiveId" clId="{E6A114CD-C836-4A5C-A59E-5B196107C296}" dt="2018-10-08T16:13:51.392" v="3947" actId="478"/>
          <ac:picMkLst>
            <pc:docMk/>
            <pc:sldMk cId="2160171266" sldId="685"/>
            <ac:picMk id="1026" creationId="{00000000-0000-0000-0000-000000000000}"/>
          </ac:picMkLst>
        </pc:picChg>
      </pc:sldChg>
      <pc:sldChg chg="modSp add">
        <pc:chgData name="Cristian Chilipirea" userId="34ab170da5908fc4" providerId="LiveId" clId="{E6A114CD-C836-4A5C-A59E-5B196107C296}" dt="2018-10-08T16:14:26.140" v="3997" actId="1076"/>
        <pc:sldMkLst>
          <pc:docMk/>
          <pc:sldMk cId="1784788108" sldId="686"/>
        </pc:sldMkLst>
        <pc:spChg chg="mod">
          <ac:chgData name="Cristian Chilipirea" userId="34ab170da5908fc4" providerId="LiveId" clId="{E6A114CD-C836-4A5C-A59E-5B196107C296}" dt="2018-10-08T16:14:07.845" v="3984" actId="20577"/>
          <ac:spMkLst>
            <pc:docMk/>
            <pc:sldMk cId="1784788108" sldId="686"/>
            <ac:spMk id="2" creationId="{00000000-0000-0000-0000-000000000000}"/>
          </ac:spMkLst>
        </pc:spChg>
        <pc:spChg chg="mod">
          <ac:chgData name="Cristian Chilipirea" userId="34ab170da5908fc4" providerId="LiveId" clId="{E6A114CD-C836-4A5C-A59E-5B196107C296}" dt="2018-10-08T16:14:26.140" v="3997" actId="1076"/>
          <ac:spMkLst>
            <pc:docMk/>
            <pc:sldMk cId="1784788108" sldId="686"/>
            <ac:spMk id="108" creationId="{00000000-0000-0000-0000-000000000000}"/>
          </ac:spMkLst>
        </pc:spChg>
      </pc:sldChg>
      <pc:sldChg chg="addSp delSp add">
        <pc:chgData name="Cristian Chilipirea" userId="34ab170da5908fc4" providerId="LiveId" clId="{E6A114CD-C836-4A5C-A59E-5B196107C296}" dt="2018-10-08T16:14:51.978" v="4004" actId="478"/>
        <pc:sldMkLst>
          <pc:docMk/>
          <pc:sldMk cId="2028614115" sldId="687"/>
        </pc:sldMkLst>
        <pc:spChg chg="del">
          <ac:chgData name="Cristian Chilipirea" userId="34ab170da5908fc4" providerId="LiveId" clId="{E6A114CD-C836-4A5C-A59E-5B196107C296}" dt="2018-10-08T16:14:51.978" v="4004" actId="478"/>
          <ac:spMkLst>
            <pc:docMk/>
            <pc:sldMk cId="2028614115" sldId="687"/>
            <ac:spMk id="2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6:14:32.985" v="3999"/>
          <ac:spMkLst>
            <pc:docMk/>
            <pc:sldMk cId="2028614115" sldId="687"/>
            <ac:spMk id="40" creationId="{76D9EC76-B5FC-4521-8AD2-8DEABB88385D}"/>
          </ac:spMkLst>
        </pc:spChg>
        <pc:spChg chg="del">
          <ac:chgData name="Cristian Chilipirea" userId="34ab170da5908fc4" providerId="LiveId" clId="{E6A114CD-C836-4A5C-A59E-5B196107C296}" dt="2018-10-08T16:14:31.985" v="3998" actId="478"/>
          <ac:spMkLst>
            <pc:docMk/>
            <pc:sldMk cId="2028614115" sldId="687"/>
            <ac:spMk id="108" creationId="{00000000-0000-0000-0000-000000000000}"/>
          </ac:spMkLst>
        </pc:spChg>
      </pc:sldChg>
      <pc:sldChg chg="addSp delSp add">
        <pc:chgData name="Cristian Chilipirea" userId="34ab170da5908fc4" providerId="LiveId" clId="{E6A114CD-C836-4A5C-A59E-5B196107C296}" dt="2018-10-08T16:14:53.644" v="4005" actId="478"/>
        <pc:sldMkLst>
          <pc:docMk/>
          <pc:sldMk cId="3833256993" sldId="688"/>
        </pc:sldMkLst>
        <pc:spChg chg="del">
          <ac:chgData name="Cristian Chilipirea" userId="34ab170da5908fc4" providerId="LiveId" clId="{E6A114CD-C836-4A5C-A59E-5B196107C296}" dt="2018-10-08T16:14:53.644" v="4005" actId="478"/>
          <ac:spMkLst>
            <pc:docMk/>
            <pc:sldMk cId="3833256993" sldId="688"/>
            <ac:spMk id="2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6:14:38.753" v="4001"/>
          <ac:spMkLst>
            <pc:docMk/>
            <pc:sldMk cId="3833256993" sldId="688"/>
            <ac:spMk id="40" creationId="{AE6CA083-45B7-4F76-8C91-303E4F4F71F0}"/>
          </ac:spMkLst>
        </pc:spChg>
        <pc:spChg chg="del">
          <ac:chgData name="Cristian Chilipirea" userId="34ab170da5908fc4" providerId="LiveId" clId="{E6A114CD-C836-4A5C-A59E-5B196107C296}" dt="2018-10-08T16:14:37.471" v="4000" actId="478"/>
          <ac:spMkLst>
            <pc:docMk/>
            <pc:sldMk cId="3833256993" sldId="688"/>
            <ac:spMk id="108" creationId="{00000000-0000-0000-0000-000000000000}"/>
          </ac:spMkLst>
        </pc:spChg>
      </pc:sldChg>
      <pc:sldChg chg="addSp delSp add">
        <pc:chgData name="Cristian Chilipirea" userId="34ab170da5908fc4" providerId="LiveId" clId="{E6A114CD-C836-4A5C-A59E-5B196107C296}" dt="2018-10-08T16:14:56.048" v="4006" actId="478"/>
        <pc:sldMkLst>
          <pc:docMk/>
          <pc:sldMk cId="540864112" sldId="689"/>
        </pc:sldMkLst>
        <pc:spChg chg="del">
          <ac:chgData name="Cristian Chilipirea" userId="34ab170da5908fc4" providerId="LiveId" clId="{E6A114CD-C836-4A5C-A59E-5B196107C296}" dt="2018-10-08T16:14:56.048" v="4006" actId="478"/>
          <ac:spMkLst>
            <pc:docMk/>
            <pc:sldMk cId="540864112" sldId="689"/>
            <ac:spMk id="2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6:14:43.672" v="4003"/>
          <ac:spMkLst>
            <pc:docMk/>
            <pc:sldMk cId="540864112" sldId="689"/>
            <ac:spMk id="40" creationId="{6AD9B132-A849-41BC-ACA7-AF210ED0EB80}"/>
          </ac:spMkLst>
        </pc:spChg>
        <pc:spChg chg="del">
          <ac:chgData name="Cristian Chilipirea" userId="34ab170da5908fc4" providerId="LiveId" clId="{E6A114CD-C836-4A5C-A59E-5B196107C296}" dt="2018-10-08T16:14:42.701" v="4002" actId="478"/>
          <ac:spMkLst>
            <pc:docMk/>
            <pc:sldMk cId="540864112" sldId="689"/>
            <ac:spMk id="108" creationId="{00000000-0000-0000-0000-000000000000}"/>
          </ac:spMkLst>
        </pc:spChg>
      </pc:sldChg>
      <pc:sldChg chg="addSp delSp add">
        <pc:chgData name="Cristian Chilipirea" userId="34ab170da5908fc4" providerId="LiveId" clId="{E6A114CD-C836-4A5C-A59E-5B196107C296}" dt="2018-10-08T16:15:01.980" v="4009"/>
        <pc:sldMkLst>
          <pc:docMk/>
          <pc:sldMk cId="445149107" sldId="690"/>
        </pc:sldMkLst>
        <pc:spChg chg="del">
          <ac:chgData name="Cristian Chilipirea" userId="34ab170da5908fc4" providerId="LiveId" clId="{E6A114CD-C836-4A5C-A59E-5B196107C296}" dt="2018-10-08T16:14:58.702" v="4007" actId="478"/>
          <ac:spMkLst>
            <pc:docMk/>
            <pc:sldMk cId="445149107" sldId="690"/>
            <ac:spMk id="2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6:15:01.980" v="4009"/>
          <ac:spMkLst>
            <pc:docMk/>
            <pc:sldMk cId="445149107" sldId="690"/>
            <ac:spMk id="40" creationId="{2A989A04-7D0A-4AF2-B05E-F98D9ECD0773}"/>
          </ac:spMkLst>
        </pc:spChg>
        <pc:spChg chg="del">
          <ac:chgData name="Cristian Chilipirea" userId="34ab170da5908fc4" providerId="LiveId" clId="{E6A114CD-C836-4A5C-A59E-5B196107C296}" dt="2018-10-08T16:15:00.946" v="4008" actId="478"/>
          <ac:spMkLst>
            <pc:docMk/>
            <pc:sldMk cId="445149107" sldId="690"/>
            <ac:spMk id="108" creationId="{00000000-0000-0000-0000-000000000000}"/>
          </ac:spMkLst>
        </pc:spChg>
      </pc:sldChg>
      <pc:sldChg chg="addSp delSp modSp add">
        <pc:chgData name="Cristian Chilipirea" userId="34ab170da5908fc4" providerId="LiveId" clId="{E6A114CD-C836-4A5C-A59E-5B196107C296}" dt="2018-10-08T16:23:27.863" v="4208"/>
        <pc:sldMkLst>
          <pc:docMk/>
          <pc:sldMk cId="838004486" sldId="691"/>
        </pc:sldMkLst>
        <pc:spChg chg="del">
          <ac:chgData name="Cristian Chilipirea" userId="34ab170da5908fc4" providerId="LiveId" clId="{E6A114CD-C836-4A5C-A59E-5B196107C296}" dt="2018-10-08T16:16:13.129" v="4035" actId="478"/>
          <ac:spMkLst>
            <pc:docMk/>
            <pc:sldMk cId="838004486" sldId="691"/>
            <ac:spMk id="4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6:16:11.969" v="4034" actId="478"/>
          <ac:spMkLst>
            <pc:docMk/>
            <pc:sldMk cId="838004486" sldId="691"/>
            <ac:spMk id="32" creationId="{00000000-0000-0000-0000-000000000000}"/>
          </ac:spMkLst>
        </pc:spChg>
        <pc:spChg chg="add">
          <ac:chgData name="Cristian Chilipirea" userId="34ab170da5908fc4" providerId="LiveId" clId="{E6A114CD-C836-4A5C-A59E-5B196107C296}" dt="2018-10-08T16:16:14.147" v="4036"/>
          <ac:spMkLst>
            <pc:docMk/>
            <pc:sldMk cId="838004486" sldId="691"/>
            <ac:spMk id="34" creationId="{40B96E8E-07E8-4F60-B50A-7BCD3506D1B1}"/>
          </ac:spMkLst>
        </pc:spChg>
        <pc:spChg chg="add del">
          <ac:chgData name="Cristian Chilipirea" userId="34ab170da5908fc4" providerId="LiveId" clId="{E6A114CD-C836-4A5C-A59E-5B196107C296}" dt="2018-10-08T16:23:27.411" v="4207" actId="478"/>
          <ac:spMkLst>
            <pc:docMk/>
            <pc:sldMk cId="838004486" sldId="691"/>
            <ac:spMk id="35" creationId="{A9D9ECE1-275D-4F6D-BB51-24CBFE5AE1A2}"/>
          </ac:spMkLst>
        </pc:spChg>
        <pc:spChg chg="add">
          <ac:chgData name="Cristian Chilipirea" userId="34ab170da5908fc4" providerId="LiveId" clId="{E6A114CD-C836-4A5C-A59E-5B196107C296}" dt="2018-10-08T16:16:14.147" v="4036"/>
          <ac:spMkLst>
            <pc:docMk/>
            <pc:sldMk cId="838004486" sldId="691"/>
            <ac:spMk id="36" creationId="{743AFC99-45A9-4F5C-B87F-955A54400D97}"/>
          </ac:spMkLst>
        </pc:spChg>
        <pc:spChg chg="add">
          <ac:chgData name="Cristian Chilipirea" userId="34ab170da5908fc4" providerId="LiveId" clId="{E6A114CD-C836-4A5C-A59E-5B196107C296}" dt="2018-10-08T16:23:27.863" v="4208"/>
          <ac:spMkLst>
            <pc:docMk/>
            <pc:sldMk cId="838004486" sldId="691"/>
            <ac:spMk id="38" creationId="{BA63A165-0DB4-473B-A687-3EFA4AE00EF7}"/>
          </ac:spMkLst>
        </pc:spChg>
        <pc:spChg chg="add">
          <ac:chgData name="Cristian Chilipirea" userId="34ab170da5908fc4" providerId="LiveId" clId="{E6A114CD-C836-4A5C-A59E-5B196107C296}" dt="2018-10-08T16:23:27.863" v="4208"/>
          <ac:spMkLst>
            <pc:docMk/>
            <pc:sldMk cId="838004486" sldId="691"/>
            <ac:spMk id="39" creationId="{4D762F3D-59C8-40CF-83D8-F588958C3549}"/>
          </ac:spMkLst>
        </pc:spChg>
        <pc:spChg chg="del mod">
          <ac:chgData name="Cristian Chilipirea" userId="34ab170da5908fc4" providerId="LiveId" clId="{E6A114CD-C836-4A5C-A59E-5B196107C296}" dt="2018-10-08T16:23:27.411" v="4207" actId="478"/>
          <ac:spMkLst>
            <pc:docMk/>
            <pc:sldMk cId="838004486" sldId="691"/>
            <ac:spMk id="40" creationId="{00000000-0000-0000-0000-000000000000}"/>
          </ac:spMkLst>
        </pc:spChg>
        <pc:spChg chg="del">
          <ac:chgData name="Cristian Chilipirea" userId="34ab170da5908fc4" providerId="LiveId" clId="{E6A114CD-C836-4A5C-A59E-5B196107C296}" dt="2018-10-08T16:16:10.226" v="4033" actId="478"/>
          <ac:spMkLst>
            <pc:docMk/>
            <pc:sldMk cId="838004486" sldId="691"/>
            <ac:spMk id="108" creationId="{00000000-0000-0000-0000-000000000000}"/>
          </ac:spMkLst>
        </pc:spChg>
        <pc:picChg chg="add">
          <ac:chgData name="Cristian Chilipirea" userId="34ab170da5908fc4" providerId="LiveId" clId="{E6A114CD-C836-4A5C-A59E-5B196107C296}" dt="2018-10-08T16:23:27.863" v="4208"/>
          <ac:picMkLst>
            <pc:docMk/>
            <pc:sldMk cId="838004486" sldId="691"/>
            <ac:picMk id="37" creationId="{6D83A38F-C0E6-4646-9538-51C630FC4DF4}"/>
          </ac:picMkLst>
        </pc:picChg>
        <pc:picChg chg="del">
          <ac:chgData name="Cristian Chilipirea" userId="34ab170da5908fc4" providerId="LiveId" clId="{E6A114CD-C836-4A5C-A59E-5B196107C296}" dt="2018-10-08T16:23:27.411" v="4207" actId="478"/>
          <ac:picMkLst>
            <pc:docMk/>
            <pc:sldMk cId="838004486" sldId="691"/>
            <ac:picMk id="1026" creationId="{00000000-0000-0000-0000-000000000000}"/>
          </ac:picMkLst>
        </pc:picChg>
        <pc:cxnChg chg="mod">
          <ac:chgData name="Cristian Chilipirea" userId="34ab170da5908fc4" providerId="LiveId" clId="{E6A114CD-C836-4A5C-A59E-5B196107C296}" dt="2018-10-08T16:16:13.129" v="4035" actId="478"/>
          <ac:cxnSpMkLst>
            <pc:docMk/>
            <pc:sldMk cId="838004486" sldId="691"/>
            <ac:cxnSpMk id="7" creationId="{00000000-0000-0000-0000-000000000000}"/>
          </ac:cxnSpMkLst>
        </pc:cxnChg>
        <pc:cxnChg chg="mod">
          <ac:chgData name="Cristian Chilipirea" userId="34ab170da5908fc4" providerId="LiveId" clId="{E6A114CD-C836-4A5C-A59E-5B196107C296}" dt="2018-10-08T16:16:11.969" v="4034" actId="478"/>
          <ac:cxnSpMkLst>
            <pc:docMk/>
            <pc:sldMk cId="838004486" sldId="691"/>
            <ac:cxnSpMk id="33" creationId="{00000000-0000-0000-0000-000000000000}"/>
          </ac:cxnSpMkLst>
        </pc:cxnChg>
      </pc:sldChg>
      <pc:sldChg chg="modSp add ord">
        <pc:chgData name="Cristian Chilipirea" userId="34ab170da5908fc4" providerId="LiveId" clId="{E6A114CD-C836-4A5C-A59E-5B196107C296}" dt="2018-10-08T16:18:02.088" v="4089" actId="20577"/>
        <pc:sldMkLst>
          <pc:docMk/>
          <pc:sldMk cId="2698340280" sldId="692"/>
        </pc:sldMkLst>
        <pc:spChg chg="mod">
          <ac:chgData name="Cristian Chilipirea" userId="34ab170da5908fc4" providerId="LiveId" clId="{E6A114CD-C836-4A5C-A59E-5B196107C296}" dt="2018-10-08T16:18:02.088" v="4089" actId="20577"/>
          <ac:spMkLst>
            <pc:docMk/>
            <pc:sldMk cId="2698340280" sldId="692"/>
            <ac:spMk id="3" creationId="{92F7686B-FFD6-4950-8328-9F751987C65B}"/>
          </ac:spMkLst>
        </pc:spChg>
      </pc:sldChg>
      <pc:sldChg chg="add">
        <pc:chgData name="Cristian Chilipirea" userId="34ab170da5908fc4" providerId="LiveId" clId="{E6A114CD-C836-4A5C-A59E-5B196107C296}" dt="2018-10-08T16:17:38.088" v="4055"/>
        <pc:sldMkLst>
          <pc:docMk/>
          <pc:sldMk cId="1553554612" sldId="693"/>
        </pc:sldMkLst>
      </pc:sldChg>
      <pc:sldChg chg="modSp add ord">
        <pc:chgData name="Cristian Chilipirea" userId="34ab170da5908fc4" providerId="LiveId" clId="{E6A114CD-C836-4A5C-A59E-5B196107C296}" dt="2018-10-08T16:18:37.567" v="4120" actId="20577"/>
        <pc:sldMkLst>
          <pc:docMk/>
          <pc:sldMk cId="3154672191" sldId="694"/>
        </pc:sldMkLst>
        <pc:spChg chg="mod">
          <ac:chgData name="Cristian Chilipirea" userId="34ab170da5908fc4" providerId="LiveId" clId="{E6A114CD-C836-4A5C-A59E-5B196107C296}" dt="2018-10-08T16:18:37.567" v="4120" actId="20577"/>
          <ac:spMkLst>
            <pc:docMk/>
            <pc:sldMk cId="3154672191" sldId="694"/>
            <ac:spMk id="3" creationId="{AA220B3F-9A29-43CA-BC57-1D5ED526C9C9}"/>
          </ac:spMkLst>
        </pc:spChg>
      </pc:sldChg>
      <pc:sldChg chg="add">
        <pc:chgData name="Cristian Chilipirea" userId="34ab170da5908fc4" providerId="LiveId" clId="{E6A114CD-C836-4A5C-A59E-5B196107C296}" dt="2018-10-08T16:19:08.745" v="4121"/>
        <pc:sldMkLst>
          <pc:docMk/>
          <pc:sldMk cId="3641405071" sldId="695"/>
        </pc:sldMkLst>
      </pc:sldChg>
      <pc:sldChg chg="modSp add ord">
        <pc:chgData name="Cristian Chilipirea" userId="34ab170da5908fc4" providerId="LiveId" clId="{E6A114CD-C836-4A5C-A59E-5B196107C296}" dt="2018-10-08T16:20:33.789" v="4170" actId="20577"/>
        <pc:sldMkLst>
          <pc:docMk/>
          <pc:sldMk cId="138811220" sldId="696"/>
        </pc:sldMkLst>
        <pc:spChg chg="mod">
          <ac:chgData name="Cristian Chilipirea" userId="34ab170da5908fc4" providerId="LiveId" clId="{E6A114CD-C836-4A5C-A59E-5B196107C296}" dt="2018-10-08T16:19:59" v="4130" actId="20577"/>
          <ac:spMkLst>
            <pc:docMk/>
            <pc:sldMk cId="138811220" sldId="696"/>
            <ac:spMk id="2" creationId="{FB91CBC6-CB99-4772-AD60-6FDBAE6F9C92}"/>
          </ac:spMkLst>
        </pc:spChg>
        <pc:spChg chg="mod">
          <ac:chgData name="Cristian Chilipirea" userId="34ab170da5908fc4" providerId="LiveId" clId="{E6A114CD-C836-4A5C-A59E-5B196107C296}" dt="2018-10-08T16:20:33.789" v="4170" actId="20577"/>
          <ac:spMkLst>
            <pc:docMk/>
            <pc:sldMk cId="138811220" sldId="696"/>
            <ac:spMk id="6" creationId="{23CEB53E-19C4-4988-8B3C-1A89BE87B337}"/>
          </ac:spMkLst>
        </pc:spChg>
      </pc:sldChg>
      <pc:sldChg chg="addSp modSp add">
        <pc:chgData name="Cristian Chilipirea" userId="34ab170da5908fc4" providerId="LiveId" clId="{E6A114CD-C836-4A5C-A59E-5B196107C296}" dt="2018-10-08T16:31:53.424" v="4410" actId="1076"/>
        <pc:sldMkLst>
          <pc:docMk/>
          <pc:sldMk cId="1429318266" sldId="697"/>
        </pc:sldMkLst>
        <pc:spChg chg="mod">
          <ac:chgData name="Cristian Chilipirea" userId="34ab170da5908fc4" providerId="LiveId" clId="{E6A114CD-C836-4A5C-A59E-5B196107C296}" dt="2018-10-08T16:28:27.138" v="4247" actId="20577"/>
          <ac:spMkLst>
            <pc:docMk/>
            <pc:sldMk cId="1429318266" sldId="697"/>
            <ac:spMk id="2" creationId="{71678F68-EF50-4A4D-A588-85B653E8E8FB}"/>
          </ac:spMkLst>
        </pc:spChg>
        <pc:spChg chg="mod">
          <ac:chgData name="Cristian Chilipirea" userId="34ab170da5908fc4" providerId="LiveId" clId="{E6A114CD-C836-4A5C-A59E-5B196107C296}" dt="2018-10-08T16:31:10.330" v="4398" actId="207"/>
          <ac:spMkLst>
            <pc:docMk/>
            <pc:sldMk cId="1429318266" sldId="697"/>
            <ac:spMk id="3" creationId="{CDF460C6-039B-43E4-ADE4-1756021EA5EB}"/>
          </ac:spMkLst>
        </pc:spChg>
        <pc:spChg chg="add mod">
          <ac:chgData name="Cristian Chilipirea" userId="34ab170da5908fc4" providerId="LiveId" clId="{E6A114CD-C836-4A5C-A59E-5B196107C296}" dt="2018-10-08T16:31:53.424" v="4410" actId="1076"/>
          <ac:spMkLst>
            <pc:docMk/>
            <pc:sldMk cId="1429318266" sldId="697"/>
            <ac:spMk id="5" creationId="{31AE2AB6-7DCB-48AB-8ADD-FB39AB3B3433}"/>
          </ac:spMkLst>
        </pc:spChg>
      </pc:sldChg>
      <pc:sldChg chg="add del">
        <pc:chgData name="Cristian Chilipirea" userId="34ab170da5908fc4" providerId="LiveId" clId="{E6A114CD-C836-4A5C-A59E-5B196107C296}" dt="2018-10-08T16:28:22.367" v="4239" actId="2696"/>
        <pc:sldMkLst>
          <pc:docMk/>
          <pc:sldMk cId="2513114995" sldId="697"/>
        </pc:sldMkLst>
      </pc:sldChg>
      <pc:sldChg chg="modSp add">
        <pc:chgData name="Cristian Chilipirea" userId="34ab170da5908fc4" providerId="LiveId" clId="{E6A114CD-C836-4A5C-A59E-5B196107C296}" dt="2018-10-08T16:33:32.828" v="4451" actId="14100"/>
        <pc:sldMkLst>
          <pc:docMk/>
          <pc:sldMk cId="656273675" sldId="698"/>
        </pc:sldMkLst>
        <pc:spChg chg="mod">
          <ac:chgData name="Cristian Chilipirea" userId="34ab170da5908fc4" providerId="LiveId" clId="{E6A114CD-C836-4A5C-A59E-5B196107C296}" dt="2018-10-08T16:32:04.151" v="4413" actId="20577"/>
          <ac:spMkLst>
            <pc:docMk/>
            <pc:sldMk cId="656273675" sldId="698"/>
            <ac:spMk id="3" creationId="{CDF460C6-039B-43E4-ADE4-1756021EA5EB}"/>
          </ac:spMkLst>
        </pc:spChg>
        <pc:spChg chg="mod">
          <ac:chgData name="Cristian Chilipirea" userId="34ab170da5908fc4" providerId="LiveId" clId="{E6A114CD-C836-4A5C-A59E-5B196107C296}" dt="2018-10-08T16:33:32.828" v="4451" actId="14100"/>
          <ac:spMkLst>
            <pc:docMk/>
            <pc:sldMk cId="656273675" sldId="698"/>
            <ac:spMk id="5" creationId="{31AE2AB6-7DCB-48AB-8ADD-FB39AB3B3433}"/>
          </ac:spMkLst>
        </pc:spChg>
      </pc:sldChg>
      <pc:sldChg chg="addSp modSp add">
        <pc:chgData name="Cristian Chilipirea" userId="34ab170da5908fc4" providerId="LiveId" clId="{E6A114CD-C836-4A5C-A59E-5B196107C296}" dt="2018-10-08T16:35:07.157" v="4527" actId="1076"/>
        <pc:sldMkLst>
          <pc:docMk/>
          <pc:sldMk cId="3053016918" sldId="699"/>
        </pc:sldMkLst>
        <pc:spChg chg="add mod">
          <ac:chgData name="Cristian Chilipirea" userId="34ab170da5908fc4" providerId="LiveId" clId="{E6A114CD-C836-4A5C-A59E-5B196107C296}" dt="2018-10-08T16:34:44.570" v="4518" actId="20577"/>
          <ac:spMkLst>
            <pc:docMk/>
            <pc:sldMk cId="3053016918" sldId="699"/>
            <ac:spMk id="6" creationId="{FFBD14EC-D791-488A-8EB7-EEDFC2A13D5F}"/>
          </ac:spMkLst>
        </pc:spChg>
        <pc:cxnChg chg="add mod">
          <ac:chgData name="Cristian Chilipirea" userId="34ab170da5908fc4" providerId="LiveId" clId="{E6A114CD-C836-4A5C-A59E-5B196107C296}" dt="2018-10-08T16:34:57.773" v="4521" actId="1076"/>
          <ac:cxnSpMkLst>
            <pc:docMk/>
            <pc:sldMk cId="3053016918" sldId="699"/>
            <ac:cxnSpMk id="7" creationId="{C49D712F-36CB-4EBD-BC32-73083F7A1E6A}"/>
          </ac:cxnSpMkLst>
        </pc:cxnChg>
        <pc:cxnChg chg="add mod">
          <ac:chgData name="Cristian Chilipirea" userId="34ab170da5908fc4" providerId="LiveId" clId="{E6A114CD-C836-4A5C-A59E-5B196107C296}" dt="2018-10-08T16:35:01.461" v="4523" actId="1076"/>
          <ac:cxnSpMkLst>
            <pc:docMk/>
            <pc:sldMk cId="3053016918" sldId="699"/>
            <ac:cxnSpMk id="9" creationId="{0CECAE2B-B1C7-4CD3-A733-7EE3399B3E77}"/>
          </ac:cxnSpMkLst>
        </pc:cxnChg>
        <pc:cxnChg chg="add mod">
          <ac:chgData name="Cristian Chilipirea" userId="34ab170da5908fc4" providerId="LiveId" clId="{E6A114CD-C836-4A5C-A59E-5B196107C296}" dt="2018-10-08T16:35:03.352" v="4525" actId="1076"/>
          <ac:cxnSpMkLst>
            <pc:docMk/>
            <pc:sldMk cId="3053016918" sldId="699"/>
            <ac:cxnSpMk id="10" creationId="{407BFCDF-CF91-49AD-A2C0-D066CE06FEB5}"/>
          </ac:cxnSpMkLst>
        </pc:cxnChg>
        <pc:cxnChg chg="add mod">
          <ac:chgData name="Cristian Chilipirea" userId="34ab170da5908fc4" providerId="LiveId" clId="{E6A114CD-C836-4A5C-A59E-5B196107C296}" dt="2018-10-08T16:35:07.157" v="4527" actId="1076"/>
          <ac:cxnSpMkLst>
            <pc:docMk/>
            <pc:sldMk cId="3053016918" sldId="699"/>
            <ac:cxnSpMk id="11" creationId="{B3E65BA6-8E51-4843-9A0F-93C2BD344EAE}"/>
          </ac:cxnSpMkLst>
        </pc:cxnChg>
      </pc:sldChg>
      <pc:sldChg chg="addSp delSp modSp add">
        <pc:chgData name="Cristian Chilipirea" userId="34ab170da5908fc4" providerId="LiveId" clId="{E6A114CD-C836-4A5C-A59E-5B196107C296}" dt="2018-10-08T16:36:02.028" v="4640" actId="1076"/>
        <pc:sldMkLst>
          <pc:docMk/>
          <pc:sldMk cId="4067465942" sldId="700"/>
        </pc:sldMkLst>
        <pc:spChg chg="mod">
          <ac:chgData name="Cristian Chilipirea" userId="34ab170da5908fc4" providerId="LiveId" clId="{E6A114CD-C836-4A5C-A59E-5B196107C296}" dt="2018-10-08T16:35:51.555" v="4636" actId="207"/>
          <ac:spMkLst>
            <pc:docMk/>
            <pc:sldMk cId="4067465942" sldId="700"/>
            <ac:spMk id="6" creationId="{FFBD14EC-D791-488A-8EB7-EEDFC2A13D5F}"/>
          </ac:spMkLst>
        </pc:spChg>
        <pc:cxnChg chg="del">
          <ac:chgData name="Cristian Chilipirea" userId="34ab170da5908fc4" providerId="LiveId" clId="{E6A114CD-C836-4A5C-A59E-5B196107C296}" dt="2018-10-08T16:35:19.852" v="4529" actId="478"/>
          <ac:cxnSpMkLst>
            <pc:docMk/>
            <pc:sldMk cId="4067465942" sldId="700"/>
            <ac:cxnSpMk id="7" creationId="{C49D712F-36CB-4EBD-BC32-73083F7A1E6A}"/>
          </ac:cxnSpMkLst>
        </pc:cxnChg>
        <pc:cxnChg chg="del">
          <ac:chgData name="Cristian Chilipirea" userId="34ab170da5908fc4" providerId="LiveId" clId="{E6A114CD-C836-4A5C-A59E-5B196107C296}" dt="2018-10-08T16:35:20.392" v="4530" actId="478"/>
          <ac:cxnSpMkLst>
            <pc:docMk/>
            <pc:sldMk cId="4067465942" sldId="700"/>
            <ac:cxnSpMk id="9" creationId="{0CECAE2B-B1C7-4CD3-A733-7EE3399B3E77}"/>
          </ac:cxnSpMkLst>
        </pc:cxnChg>
        <pc:cxnChg chg="del">
          <ac:chgData name="Cristian Chilipirea" userId="34ab170da5908fc4" providerId="LiveId" clId="{E6A114CD-C836-4A5C-A59E-5B196107C296}" dt="2018-10-08T16:35:20.932" v="4531" actId="478"/>
          <ac:cxnSpMkLst>
            <pc:docMk/>
            <pc:sldMk cId="4067465942" sldId="700"/>
            <ac:cxnSpMk id="10" creationId="{407BFCDF-CF91-49AD-A2C0-D066CE06FEB5}"/>
          </ac:cxnSpMkLst>
        </pc:cxnChg>
        <pc:cxnChg chg="del">
          <ac:chgData name="Cristian Chilipirea" userId="34ab170da5908fc4" providerId="LiveId" clId="{E6A114CD-C836-4A5C-A59E-5B196107C296}" dt="2018-10-08T16:35:21.996" v="4532" actId="478"/>
          <ac:cxnSpMkLst>
            <pc:docMk/>
            <pc:sldMk cId="4067465942" sldId="700"/>
            <ac:cxnSpMk id="11" creationId="{B3E65BA6-8E51-4843-9A0F-93C2BD344EAE}"/>
          </ac:cxnSpMkLst>
        </pc:cxnChg>
        <pc:cxnChg chg="add mod">
          <ac:chgData name="Cristian Chilipirea" userId="34ab170da5908fc4" providerId="LiveId" clId="{E6A114CD-C836-4A5C-A59E-5B196107C296}" dt="2018-10-08T16:35:58.678" v="4638" actId="1076"/>
          <ac:cxnSpMkLst>
            <pc:docMk/>
            <pc:sldMk cId="4067465942" sldId="700"/>
            <ac:cxnSpMk id="12" creationId="{798FB1BC-B407-49E8-8CC1-4C0B13E5490D}"/>
          </ac:cxnSpMkLst>
        </pc:cxnChg>
        <pc:cxnChg chg="add mod">
          <ac:chgData name="Cristian Chilipirea" userId="34ab170da5908fc4" providerId="LiveId" clId="{E6A114CD-C836-4A5C-A59E-5B196107C296}" dt="2018-10-08T16:36:02.028" v="4640" actId="1076"/>
          <ac:cxnSpMkLst>
            <pc:docMk/>
            <pc:sldMk cId="4067465942" sldId="700"/>
            <ac:cxnSpMk id="13" creationId="{2659945C-D509-4DD9-8106-2FCC0FA821D9}"/>
          </ac:cxnSpMkLst>
        </pc:cxnChg>
      </pc:sldChg>
      <pc:sldChg chg="modSp add ord">
        <pc:chgData name="Cristian Chilipirea" userId="34ab170da5908fc4" providerId="LiveId" clId="{E6A114CD-C836-4A5C-A59E-5B196107C296}" dt="2018-10-08T16:39:10.499" v="4795" actId="207"/>
        <pc:sldMkLst>
          <pc:docMk/>
          <pc:sldMk cId="1384152082" sldId="701"/>
        </pc:sldMkLst>
        <pc:spChg chg="mod">
          <ac:chgData name="Cristian Chilipirea" userId="34ab170da5908fc4" providerId="LiveId" clId="{E6A114CD-C836-4A5C-A59E-5B196107C296}" dt="2018-10-08T16:37:03.983" v="4683" actId="20577"/>
          <ac:spMkLst>
            <pc:docMk/>
            <pc:sldMk cId="1384152082" sldId="701"/>
            <ac:spMk id="2" creationId="{AAAF8688-5099-4EBA-BD7F-067152F5554D}"/>
          </ac:spMkLst>
        </pc:spChg>
        <pc:spChg chg="mod">
          <ac:chgData name="Cristian Chilipirea" userId="34ab170da5908fc4" providerId="LiveId" clId="{E6A114CD-C836-4A5C-A59E-5B196107C296}" dt="2018-10-08T16:39:10.499" v="4795" actId="207"/>
          <ac:spMkLst>
            <pc:docMk/>
            <pc:sldMk cId="1384152082" sldId="701"/>
            <ac:spMk id="3" creationId="{F6100568-24F0-4C63-A491-0ECAA8AFC9A0}"/>
          </ac:spMkLst>
        </pc:spChg>
      </pc:sldChg>
    </pc:docChg>
  </pc:docChgLst>
  <pc:docChgLst>
    <pc:chgData name="Cristian Chilipirea" userId="34ab170da5908fc4" providerId="LiveId" clId="{DCEBB7B4-3170-4693-8AB6-7F4F6AAD376C}"/>
    <pc:docChg chg="custSel addSld modSld">
      <pc:chgData name="Cristian Chilipirea" userId="34ab170da5908fc4" providerId="LiveId" clId="{DCEBB7B4-3170-4693-8AB6-7F4F6AAD376C}" dt="2018-10-02T10:52:58.122" v="825" actId="20577"/>
      <pc:docMkLst>
        <pc:docMk/>
      </pc:docMkLst>
    </pc:docChg>
  </pc:docChgLst>
  <pc:docChgLst>
    <pc:chgData name="Cristian Chilipirea" userId="34ab170da5908fc4" providerId="LiveId" clId="{5D5AFC37-FDD5-4636-BBA1-7206696CC6DF}"/>
    <pc:docChg chg="addSld delSld modSld">
      <pc:chgData name="Cristian Chilipirea" userId="34ab170da5908fc4" providerId="LiveId" clId="{5D5AFC37-FDD5-4636-BBA1-7206696CC6DF}" dt="2019-09-16T12:00:05.923" v="314"/>
      <pc:docMkLst>
        <pc:docMk/>
      </pc:docMkLst>
      <pc:sldChg chg="del">
        <pc:chgData name="Cristian Chilipirea" userId="34ab170da5908fc4" providerId="LiveId" clId="{5D5AFC37-FDD5-4636-BBA1-7206696CC6DF}" dt="2019-09-16T11:50:21.612" v="119" actId="2696"/>
        <pc:sldMkLst>
          <pc:docMk/>
          <pc:sldMk cId="771936063" sldId="266"/>
        </pc:sldMkLst>
      </pc:sldChg>
      <pc:sldChg chg="del">
        <pc:chgData name="Cristian Chilipirea" userId="34ab170da5908fc4" providerId="LiveId" clId="{5D5AFC37-FDD5-4636-BBA1-7206696CC6DF}" dt="2019-09-16T11:50:21.644" v="121" actId="2696"/>
        <pc:sldMkLst>
          <pc:docMk/>
          <pc:sldMk cId="1724823294" sldId="267"/>
        </pc:sldMkLst>
      </pc:sldChg>
      <pc:sldChg chg="del">
        <pc:chgData name="Cristian Chilipirea" userId="34ab170da5908fc4" providerId="LiveId" clId="{5D5AFC37-FDD5-4636-BBA1-7206696CC6DF}" dt="2019-09-16T11:50:21.659" v="122" actId="2696"/>
        <pc:sldMkLst>
          <pc:docMk/>
          <pc:sldMk cId="3810417660" sldId="268"/>
        </pc:sldMkLst>
      </pc:sldChg>
      <pc:sldChg chg="del">
        <pc:chgData name="Cristian Chilipirea" userId="34ab170da5908fc4" providerId="LiveId" clId="{5D5AFC37-FDD5-4636-BBA1-7206696CC6DF}" dt="2019-09-16T11:50:21.675" v="123" actId="2696"/>
        <pc:sldMkLst>
          <pc:docMk/>
          <pc:sldMk cId="74182113" sldId="269"/>
        </pc:sldMkLst>
      </pc:sldChg>
      <pc:sldChg chg="del">
        <pc:chgData name="Cristian Chilipirea" userId="34ab170da5908fc4" providerId="LiveId" clId="{5D5AFC37-FDD5-4636-BBA1-7206696CC6DF}" dt="2019-09-16T11:50:21.690" v="124" actId="2696"/>
        <pc:sldMkLst>
          <pc:docMk/>
          <pc:sldMk cId="6187237" sldId="270"/>
        </pc:sldMkLst>
      </pc:sldChg>
      <pc:sldChg chg="del">
        <pc:chgData name="Cristian Chilipirea" userId="34ab170da5908fc4" providerId="LiveId" clId="{5D5AFC37-FDD5-4636-BBA1-7206696CC6DF}" dt="2019-09-16T11:50:21.706" v="125" actId="2696"/>
        <pc:sldMkLst>
          <pc:docMk/>
          <pc:sldMk cId="2152213275" sldId="271"/>
        </pc:sldMkLst>
      </pc:sldChg>
      <pc:sldChg chg="del">
        <pc:chgData name="Cristian Chilipirea" userId="34ab170da5908fc4" providerId="LiveId" clId="{5D5AFC37-FDD5-4636-BBA1-7206696CC6DF}" dt="2019-09-16T11:50:21.722" v="126" actId="2696"/>
        <pc:sldMkLst>
          <pc:docMk/>
          <pc:sldMk cId="96622311" sldId="272"/>
        </pc:sldMkLst>
      </pc:sldChg>
      <pc:sldChg chg="del">
        <pc:chgData name="Cristian Chilipirea" userId="34ab170da5908fc4" providerId="LiveId" clId="{5D5AFC37-FDD5-4636-BBA1-7206696CC6DF}" dt="2019-09-16T11:50:21.737" v="127" actId="2696"/>
        <pc:sldMkLst>
          <pc:docMk/>
          <pc:sldMk cId="3239565847" sldId="273"/>
        </pc:sldMkLst>
      </pc:sldChg>
      <pc:sldChg chg="del">
        <pc:chgData name="Cristian Chilipirea" userId="34ab170da5908fc4" providerId="LiveId" clId="{5D5AFC37-FDD5-4636-BBA1-7206696CC6DF}" dt="2019-09-16T11:50:21.737" v="128" actId="2696"/>
        <pc:sldMkLst>
          <pc:docMk/>
          <pc:sldMk cId="2446500507" sldId="274"/>
        </pc:sldMkLst>
      </pc:sldChg>
      <pc:sldChg chg="del">
        <pc:chgData name="Cristian Chilipirea" userId="34ab170da5908fc4" providerId="LiveId" clId="{5D5AFC37-FDD5-4636-BBA1-7206696CC6DF}" dt="2019-09-16T11:50:21.753" v="129" actId="2696"/>
        <pc:sldMkLst>
          <pc:docMk/>
          <pc:sldMk cId="2118038314" sldId="275"/>
        </pc:sldMkLst>
      </pc:sldChg>
      <pc:sldChg chg="del">
        <pc:chgData name="Cristian Chilipirea" userId="34ab170da5908fc4" providerId="LiveId" clId="{5D5AFC37-FDD5-4636-BBA1-7206696CC6DF}" dt="2019-09-16T11:50:21.769" v="130" actId="2696"/>
        <pc:sldMkLst>
          <pc:docMk/>
          <pc:sldMk cId="2941731681" sldId="276"/>
        </pc:sldMkLst>
      </pc:sldChg>
      <pc:sldChg chg="del">
        <pc:chgData name="Cristian Chilipirea" userId="34ab170da5908fc4" providerId="LiveId" clId="{5D5AFC37-FDD5-4636-BBA1-7206696CC6DF}" dt="2019-09-16T11:50:21.784" v="131" actId="2696"/>
        <pc:sldMkLst>
          <pc:docMk/>
          <pc:sldMk cId="697219459" sldId="277"/>
        </pc:sldMkLst>
      </pc:sldChg>
      <pc:sldChg chg="del">
        <pc:chgData name="Cristian Chilipirea" userId="34ab170da5908fc4" providerId="LiveId" clId="{5D5AFC37-FDD5-4636-BBA1-7206696CC6DF}" dt="2019-09-16T11:50:21.800" v="132" actId="2696"/>
        <pc:sldMkLst>
          <pc:docMk/>
          <pc:sldMk cId="2568684844" sldId="278"/>
        </pc:sldMkLst>
      </pc:sldChg>
      <pc:sldChg chg="del">
        <pc:chgData name="Cristian Chilipirea" userId="34ab170da5908fc4" providerId="LiveId" clId="{5D5AFC37-FDD5-4636-BBA1-7206696CC6DF}" dt="2019-09-16T11:50:21.425" v="110" actId="2696"/>
        <pc:sldMkLst>
          <pc:docMk/>
          <pc:sldMk cId="2354362939" sldId="279"/>
        </pc:sldMkLst>
      </pc:sldChg>
      <pc:sldChg chg="del">
        <pc:chgData name="Cristian Chilipirea" userId="34ab170da5908fc4" providerId="LiveId" clId="{5D5AFC37-FDD5-4636-BBA1-7206696CC6DF}" dt="2019-09-16T11:50:21.628" v="120" actId="2696"/>
        <pc:sldMkLst>
          <pc:docMk/>
          <pc:sldMk cId="3085238357" sldId="280"/>
        </pc:sldMkLst>
      </pc:sldChg>
      <pc:sldChg chg="del">
        <pc:chgData name="Cristian Chilipirea" userId="34ab170da5908fc4" providerId="LiveId" clId="{5D5AFC37-FDD5-4636-BBA1-7206696CC6DF}" dt="2019-09-16T11:50:21.472" v="112" actId="2696"/>
        <pc:sldMkLst>
          <pc:docMk/>
          <pc:sldMk cId="2297006857" sldId="281"/>
        </pc:sldMkLst>
      </pc:sldChg>
      <pc:sldChg chg="del">
        <pc:chgData name="Cristian Chilipirea" userId="34ab170da5908fc4" providerId="LiveId" clId="{5D5AFC37-FDD5-4636-BBA1-7206696CC6DF}" dt="2019-09-16T11:50:21.487" v="113" actId="2696"/>
        <pc:sldMkLst>
          <pc:docMk/>
          <pc:sldMk cId="582673609" sldId="282"/>
        </pc:sldMkLst>
      </pc:sldChg>
      <pc:sldChg chg="del">
        <pc:chgData name="Cristian Chilipirea" userId="34ab170da5908fc4" providerId="LiveId" clId="{5D5AFC37-FDD5-4636-BBA1-7206696CC6DF}" dt="2019-09-16T11:50:21.503" v="114" actId="2696"/>
        <pc:sldMkLst>
          <pc:docMk/>
          <pc:sldMk cId="2173056092" sldId="283"/>
        </pc:sldMkLst>
      </pc:sldChg>
      <pc:sldChg chg="del">
        <pc:chgData name="Cristian Chilipirea" userId="34ab170da5908fc4" providerId="LiveId" clId="{5D5AFC37-FDD5-4636-BBA1-7206696CC6DF}" dt="2019-09-16T11:50:21.519" v="115" actId="2696"/>
        <pc:sldMkLst>
          <pc:docMk/>
          <pc:sldMk cId="2627090702" sldId="284"/>
        </pc:sldMkLst>
      </pc:sldChg>
      <pc:sldChg chg="modSp">
        <pc:chgData name="Cristian Chilipirea" userId="34ab170da5908fc4" providerId="LiveId" clId="{5D5AFC37-FDD5-4636-BBA1-7206696CC6DF}" dt="2019-09-16T11:50:13.050" v="3" actId="20577"/>
        <pc:sldMkLst>
          <pc:docMk/>
          <pc:sldMk cId="0" sldId="485"/>
        </pc:sldMkLst>
        <pc:spChg chg="mod">
          <ac:chgData name="Cristian Chilipirea" userId="34ab170da5908fc4" providerId="LiveId" clId="{5D5AFC37-FDD5-4636-BBA1-7206696CC6DF}" dt="2019-09-16T11:50:13.050" v="3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addSp modSp add">
        <pc:chgData name="Cristian Chilipirea" userId="34ab170da5908fc4" providerId="LiveId" clId="{5D5AFC37-FDD5-4636-BBA1-7206696CC6DF}" dt="2019-09-16T11:50:32.018" v="167" actId="1076"/>
        <pc:sldMkLst>
          <pc:docMk/>
          <pc:sldMk cId="1859369173" sldId="486"/>
        </pc:sldMkLst>
        <pc:spChg chg="add mod">
          <ac:chgData name="Cristian Chilipirea" userId="34ab170da5908fc4" providerId="LiveId" clId="{5D5AFC37-FDD5-4636-BBA1-7206696CC6DF}" dt="2019-09-16T11:50:32.018" v="167" actId="1076"/>
          <ac:spMkLst>
            <pc:docMk/>
            <pc:sldMk cId="1859369173" sldId="486"/>
            <ac:spMk id="5" creationId="{9C13EE14-199C-4E93-BE72-DD0CC9E55C26}"/>
          </ac:spMkLst>
        </pc:spChg>
        <pc:picChg chg="add mod">
          <ac:chgData name="Cristian Chilipirea" userId="34ab170da5908fc4" providerId="LiveId" clId="{5D5AFC37-FDD5-4636-BBA1-7206696CC6DF}" dt="2019-09-16T11:50:32.018" v="167" actId="1076"/>
          <ac:picMkLst>
            <pc:docMk/>
            <pc:sldMk cId="1859369173" sldId="486"/>
            <ac:picMk id="6" creationId="{EB5FA9DB-F4AE-4E05-A34B-567C19EC030A}"/>
          </ac:picMkLst>
        </pc:picChg>
      </pc:sldChg>
      <pc:sldChg chg="addSp delSp modSp add">
        <pc:chgData name="Cristian Chilipirea" userId="34ab170da5908fc4" providerId="LiveId" clId="{5D5AFC37-FDD5-4636-BBA1-7206696CC6DF}" dt="2019-09-16T11:50:50.303" v="171"/>
        <pc:sldMkLst>
          <pc:docMk/>
          <pc:sldMk cId="2046833590" sldId="487"/>
        </pc:sldMkLst>
        <pc:spChg chg="mod">
          <ac:chgData name="Cristian Chilipirea" userId="34ab170da5908fc4" providerId="LiveId" clId="{5D5AFC37-FDD5-4636-BBA1-7206696CC6DF}" dt="2019-09-16T11:50:50.303" v="171"/>
          <ac:spMkLst>
            <pc:docMk/>
            <pc:sldMk cId="2046833590" sldId="487"/>
            <ac:spMk id="2" creationId="{0C6F39A5-2548-4D4B-8258-286C2501F9CC}"/>
          </ac:spMkLst>
        </pc:spChg>
        <pc:spChg chg="del">
          <ac:chgData name="Cristian Chilipirea" userId="34ab170da5908fc4" providerId="LiveId" clId="{5D5AFC37-FDD5-4636-BBA1-7206696CC6DF}" dt="2019-09-16T11:50:45.912" v="169" actId="478"/>
          <ac:spMkLst>
            <pc:docMk/>
            <pc:sldMk cId="2046833590" sldId="487"/>
            <ac:spMk id="3" creationId="{A28EC452-A633-484B-82CE-2618ECA77072}"/>
          </ac:spMkLst>
        </pc:spChg>
        <pc:spChg chg="add">
          <ac:chgData name="Cristian Chilipirea" userId="34ab170da5908fc4" providerId="LiveId" clId="{5D5AFC37-FDD5-4636-BBA1-7206696CC6DF}" dt="2019-09-16T11:50:46.272" v="170"/>
          <ac:spMkLst>
            <pc:docMk/>
            <pc:sldMk cId="2046833590" sldId="487"/>
            <ac:spMk id="5" creationId="{C03EC4CD-BCD9-43FF-8839-3A2B31E076AC}"/>
          </ac:spMkLst>
        </pc:spChg>
      </pc:sldChg>
      <pc:sldChg chg="add">
        <pc:chgData name="Cristian Chilipirea" userId="34ab170da5908fc4" providerId="LiveId" clId="{5D5AFC37-FDD5-4636-BBA1-7206696CC6DF}" dt="2019-09-16T11:50:52.209" v="172"/>
        <pc:sldMkLst>
          <pc:docMk/>
          <pc:sldMk cId="3111916491" sldId="488"/>
        </pc:sldMkLst>
      </pc:sldChg>
      <pc:sldChg chg="addSp delSp modSp add">
        <pc:chgData name="Cristian Chilipirea" userId="34ab170da5908fc4" providerId="LiveId" clId="{5D5AFC37-FDD5-4636-BBA1-7206696CC6DF}" dt="2019-09-16T11:51:19.133" v="178"/>
        <pc:sldMkLst>
          <pc:docMk/>
          <pc:sldMk cId="184279659" sldId="489"/>
        </pc:sldMkLst>
        <pc:spChg chg="mod">
          <ac:chgData name="Cristian Chilipirea" userId="34ab170da5908fc4" providerId="LiveId" clId="{5D5AFC37-FDD5-4636-BBA1-7206696CC6DF}" dt="2019-09-16T11:51:19.133" v="178"/>
          <ac:spMkLst>
            <pc:docMk/>
            <pc:sldMk cId="184279659" sldId="489"/>
            <ac:spMk id="2" creationId="{65A00FF9-9622-49CA-A611-4209C659D4F8}"/>
          </ac:spMkLst>
        </pc:spChg>
        <pc:spChg chg="del">
          <ac:chgData name="Cristian Chilipirea" userId="34ab170da5908fc4" providerId="LiveId" clId="{5D5AFC37-FDD5-4636-BBA1-7206696CC6DF}" dt="2019-09-16T11:51:08.085" v="174" actId="478"/>
          <ac:spMkLst>
            <pc:docMk/>
            <pc:sldMk cId="184279659" sldId="489"/>
            <ac:spMk id="3" creationId="{B37D94D9-9F0F-41F9-A206-00F6A4E8944D}"/>
          </ac:spMkLst>
        </pc:spChg>
        <pc:spChg chg="add mod">
          <ac:chgData name="Cristian Chilipirea" userId="34ab170da5908fc4" providerId="LiveId" clId="{5D5AFC37-FDD5-4636-BBA1-7206696CC6DF}" dt="2019-09-16T11:51:15.086" v="177" actId="1076"/>
          <ac:spMkLst>
            <pc:docMk/>
            <pc:sldMk cId="184279659" sldId="489"/>
            <ac:spMk id="5" creationId="{BDC00B0A-893C-4BC9-AF4F-9B9AF26D13DF}"/>
          </ac:spMkLst>
        </pc:spChg>
      </pc:sldChg>
      <pc:sldChg chg="addSp delSp modSp add">
        <pc:chgData name="Cristian Chilipirea" userId="34ab170da5908fc4" providerId="LiveId" clId="{5D5AFC37-FDD5-4636-BBA1-7206696CC6DF}" dt="2019-09-16T11:51:38.116" v="183"/>
        <pc:sldMkLst>
          <pc:docMk/>
          <pc:sldMk cId="3494373042" sldId="490"/>
        </pc:sldMkLst>
        <pc:spChg chg="mod">
          <ac:chgData name="Cristian Chilipirea" userId="34ab170da5908fc4" providerId="LiveId" clId="{5D5AFC37-FDD5-4636-BBA1-7206696CC6DF}" dt="2019-09-16T11:51:38.116" v="183"/>
          <ac:spMkLst>
            <pc:docMk/>
            <pc:sldMk cId="3494373042" sldId="490"/>
            <ac:spMk id="2" creationId="{55F183E7-501F-46CC-A571-F7F905855FA3}"/>
          </ac:spMkLst>
        </pc:spChg>
        <pc:spChg chg="del">
          <ac:chgData name="Cristian Chilipirea" userId="34ab170da5908fc4" providerId="LiveId" clId="{5D5AFC37-FDD5-4636-BBA1-7206696CC6DF}" dt="2019-09-16T11:51:30.116" v="180" actId="478"/>
          <ac:spMkLst>
            <pc:docMk/>
            <pc:sldMk cId="3494373042" sldId="490"/>
            <ac:spMk id="3" creationId="{E2F8D166-4E27-453F-8EDC-BF7DB45B6E92}"/>
          </ac:spMkLst>
        </pc:spChg>
        <pc:spChg chg="add mod">
          <ac:chgData name="Cristian Chilipirea" userId="34ab170da5908fc4" providerId="LiveId" clId="{5D5AFC37-FDD5-4636-BBA1-7206696CC6DF}" dt="2019-09-16T11:51:34.538" v="182" actId="1076"/>
          <ac:spMkLst>
            <pc:docMk/>
            <pc:sldMk cId="3494373042" sldId="490"/>
            <ac:spMk id="5" creationId="{8B03F253-2EC1-42D3-AE86-C8142D1C0A9C}"/>
          </ac:spMkLst>
        </pc:spChg>
      </pc:sldChg>
      <pc:sldChg chg="addSp delSp modSp add">
        <pc:chgData name="Cristian Chilipirea" userId="34ab170da5908fc4" providerId="LiveId" clId="{5D5AFC37-FDD5-4636-BBA1-7206696CC6DF}" dt="2019-09-16T11:51:52.755" v="187"/>
        <pc:sldMkLst>
          <pc:docMk/>
          <pc:sldMk cId="118488536" sldId="491"/>
        </pc:sldMkLst>
        <pc:spChg chg="mod">
          <ac:chgData name="Cristian Chilipirea" userId="34ab170da5908fc4" providerId="LiveId" clId="{5D5AFC37-FDD5-4636-BBA1-7206696CC6DF}" dt="2019-09-16T11:51:52.755" v="187"/>
          <ac:spMkLst>
            <pc:docMk/>
            <pc:sldMk cId="118488536" sldId="491"/>
            <ac:spMk id="2" creationId="{7D6717ED-2181-46AE-B83A-9A14EA0895DB}"/>
          </ac:spMkLst>
        </pc:spChg>
        <pc:spChg chg="del">
          <ac:chgData name="Cristian Chilipirea" userId="34ab170da5908fc4" providerId="LiveId" clId="{5D5AFC37-FDD5-4636-BBA1-7206696CC6DF}" dt="2019-09-16T11:51:47.693" v="185" actId="478"/>
          <ac:spMkLst>
            <pc:docMk/>
            <pc:sldMk cId="118488536" sldId="491"/>
            <ac:spMk id="3" creationId="{A2575BD8-FC8F-457E-B7C3-E936515FB55E}"/>
          </ac:spMkLst>
        </pc:spChg>
        <pc:graphicFrameChg chg="add">
          <ac:chgData name="Cristian Chilipirea" userId="34ab170da5908fc4" providerId="LiveId" clId="{5D5AFC37-FDD5-4636-BBA1-7206696CC6DF}" dt="2019-09-16T11:51:48.052" v="186"/>
          <ac:graphicFrameMkLst>
            <pc:docMk/>
            <pc:sldMk cId="118488536" sldId="491"/>
            <ac:graphicFrameMk id="5" creationId="{2E76C66B-EDEB-4487-A654-1B1D5BE1689B}"/>
          </ac:graphicFrameMkLst>
        </pc:graphicFrameChg>
        <pc:graphicFrameChg chg="add">
          <ac:chgData name="Cristian Chilipirea" userId="34ab170da5908fc4" providerId="LiveId" clId="{5D5AFC37-FDD5-4636-BBA1-7206696CC6DF}" dt="2019-09-16T11:51:48.052" v="186"/>
          <ac:graphicFrameMkLst>
            <pc:docMk/>
            <pc:sldMk cId="118488536" sldId="491"/>
            <ac:graphicFrameMk id="6" creationId="{6422565C-5225-46C6-85DF-197E2A26C380}"/>
          </ac:graphicFrameMkLst>
        </pc:graphicFrameChg>
      </pc:sldChg>
      <pc:sldChg chg="addSp delSp modSp add">
        <pc:chgData name="Cristian Chilipirea" userId="34ab170da5908fc4" providerId="LiveId" clId="{5D5AFC37-FDD5-4636-BBA1-7206696CC6DF}" dt="2019-09-16T11:52:12.098" v="192" actId="1076"/>
        <pc:sldMkLst>
          <pc:docMk/>
          <pc:sldMk cId="2754820762" sldId="492"/>
        </pc:sldMkLst>
        <pc:spChg chg="mod">
          <ac:chgData name="Cristian Chilipirea" userId="34ab170da5908fc4" providerId="LiveId" clId="{5D5AFC37-FDD5-4636-BBA1-7206696CC6DF}" dt="2019-09-16T11:52:03.176" v="189"/>
          <ac:spMkLst>
            <pc:docMk/>
            <pc:sldMk cId="2754820762" sldId="492"/>
            <ac:spMk id="2" creationId="{0753C19A-0684-4F4A-9D7C-9BAF0556EFDB}"/>
          </ac:spMkLst>
        </pc:spChg>
        <pc:spChg chg="del">
          <ac:chgData name="Cristian Chilipirea" userId="34ab170da5908fc4" providerId="LiveId" clId="{5D5AFC37-FDD5-4636-BBA1-7206696CC6DF}" dt="2019-09-16T11:52:08.426" v="191" actId="478"/>
          <ac:spMkLst>
            <pc:docMk/>
            <pc:sldMk cId="2754820762" sldId="492"/>
            <ac:spMk id="3" creationId="{1B61A7B9-B4E1-4E84-B8AE-DC51E8547ECA}"/>
          </ac:spMkLst>
        </pc:spChg>
        <pc:spChg chg="add mod">
          <ac:chgData name="Cristian Chilipirea" userId="34ab170da5908fc4" providerId="LiveId" clId="{5D5AFC37-FDD5-4636-BBA1-7206696CC6DF}" dt="2019-09-16T11:52:12.098" v="192" actId="1076"/>
          <ac:spMkLst>
            <pc:docMk/>
            <pc:sldMk cId="2754820762" sldId="492"/>
            <ac:spMk id="5" creationId="{258AB91D-7B9F-452C-9729-FC23CE9D170D}"/>
          </ac:spMkLst>
        </pc:spChg>
      </pc:sldChg>
      <pc:sldChg chg="addSp delSp modSp add">
        <pc:chgData name="Cristian Chilipirea" userId="34ab170da5908fc4" providerId="LiveId" clId="{5D5AFC37-FDD5-4636-BBA1-7206696CC6DF}" dt="2019-09-16T11:52:35.455" v="196"/>
        <pc:sldMkLst>
          <pc:docMk/>
          <pc:sldMk cId="1492044059" sldId="493"/>
        </pc:sldMkLst>
        <pc:spChg chg="mod">
          <ac:chgData name="Cristian Chilipirea" userId="34ab170da5908fc4" providerId="LiveId" clId="{5D5AFC37-FDD5-4636-BBA1-7206696CC6DF}" dt="2019-09-16T11:52:35.455" v="196"/>
          <ac:spMkLst>
            <pc:docMk/>
            <pc:sldMk cId="1492044059" sldId="493"/>
            <ac:spMk id="2" creationId="{7FE13E3A-219C-42AA-9741-356DBC486923}"/>
          </ac:spMkLst>
        </pc:spChg>
        <pc:spChg chg="del">
          <ac:chgData name="Cristian Chilipirea" userId="34ab170da5908fc4" providerId="LiveId" clId="{5D5AFC37-FDD5-4636-BBA1-7206696CC6DF}" dt="2019-09-16T11:52:27.440" v="194" actId="478"/>
          <ac:spMkLst>
            <pc:docMk/>
            <pc:sldMk cId="1492044059" sldId="493"/>
            <ac:spMk id="3" creationId="{56E759E9-545C-4D5C-A83E-EE2A62C1BE5E}"/>
          </ac:spMkLst>
        </pc:spChg>
        <pc:spChg chg="add">
          <ac:chgData name="Cristian Chilipirea" userId="34ab170da5908fc4" providerId="LiveId" clId="{5D5AFC37-FDD5-4636-BBA1-7206696CC6DF}" dt="2019-09-16T11:52:27.893" v="195"/>
          <ac:spMkLst>
            <pc:docMk/>
            <pc:sldMk cId="1492044059" sldId="493"/>
            <ac:spMk id="5" creationId="{64B08CC1-7C42-4F2B-940C-20AB20A4F152}"/>
          </ac:spMkLst>
        </pc:spChg>
      </pc:sldChg>
      <pc:sldChg chg="addSp delSp modSp add">
        <pc:chgData name="Cristian Chilipirea" userId="34ab170da5908fc4" providerId="LiveId" clId="{5D5AFC37-FDD5-4636-BBA1-7206696CC6DF}" dt="2019-09-16T11:52:51.775" v="200"/>
        <pc:sldMkLst>
          <pc:docMk/>
          <pc:sldMk cId="1323553963" sldId="494"/>
        </pc:sldMkLst>
        <pc:spChg chg="mod">
          <ac:chgData name="Cristian Chilipirea" userId="34ab170da5908fc4" providerId="LiveId" clId="{5D5AFC37-FDD5-4636-BBA1-7206696CC6DF}" dt="2019-09-16T11:52:45.069" v="198"/>
          <ac:spMkLst>
            <pc:docMk/>
            <pc:sldMk cId="1323553963" sldId="494"/>
            <ac:spMk id="2" creationId="{ABAACAD8-B3DC-4BBA-9A8B-28F46538BF1F}"/>
          </ac:spMkLst>
        </pc:spChg>
        <pc:spChg chg="del">
          <ac:chgData name="Cristian Chilipirea" userId="34ab170da5908fc4" providerId="LiveId" clId="{5D5AFC37-FDD5-4636-BBA1-7206696CC6DF}" dt="2019-09-16T11:52:51.494" v="199" actId="478"/>
          <ac:spMkLst>
            <pc:docMk/>
            <pc:sldMk cId="1323553963" sldId="494"/>
            <ac:spMk id="3" creationId="{D6656288-B7CB-4B75-854E-9ED3B181D38C}"/>
          </ac:spMkLst>
        </pc:spChg>
        <pc:spChg chg="add">
          <ac:chgData name="Cristian Chilipirea" userId="34ab170da5908fc4" providerId="LiveId" clId="{5D5AFC37-FDD5-4636-BBA1-7206696CC6DF}" dt="2019-09-16T11:52:51.775" v="200"/>
          <ac:spMkLst>
            <pc:docMk/>
            <pc:sldMk cId="1323553963" sldId="494"/>
            <ac:spMk id="5" creationId="{62F3BB91-8D36-4428-89BC-37DD0CB93A25}"/>
          </ac:spMkLst>
        </pc:spChg>
        <pc:graphicFrameChg chg="add">
          <ac:chgData name="Cristian Chilipirea" userId="34ab170da5908fc4" providerId="LiveId" clId="{5D5AFC37-FDD5-4636-BBA1-7206696CC6DF}" dt="2019-09-16T11:52:51.775" v="200"/>
          <ac:graphicFrameMkLst>
            <pc:docMk/>
            <pc:sldMk cId="1323553963" sldId="494"/>
            <ac:graphicFrameMk id="6" creationId="{BD24CFCE-58F8-410B-A9DF-6048EA4734EF}"/>
          </ac:graphicFrameMkLst>
        </pc:graphicFrameChg>
      </pc:sldChg>
      <pc:sldChg chg="addSp delSp modSp add">
        <pc:chgData name="Cristian Chilipirea" userId="34ab170da5908fc4" providerId="LiveId" clId="{5D5AFC37-FDD5-4636-BBA1-7206696CC6DF}" dt="2019-09-16T11:53:14.476" v="206"/>
        <pc:sldMkLst>
          <pc:docMk/>
          <pc:sldMk cId="859150669" sldId="495"/>
        </pc:sldMkLst>
        <pc:spChg chg="mod">
          <ac:chgData name="Cristian Chilipirea" userId="34ab170da5908fc4" providerId="LiveId" clId="{5D5AFC37-FDD5-4636-BBA1-7206696CC6DF}" dt="2019-09-16T11:53:14.476" v="206"/>
          <ac:spMkLst>
            <pc:docMk/>
            <pc:sldMk cId="859150669" sldId="495"/>
            <ac:spMk id="2" creationId="{FFCB709C-4555-48BF-B442-A7D519683E19}"/>
          </ac:spMkLst>
        </pc:spChg>
        <pc:spChg chg="del">
          <ac:chgData name="Cristian Chilipirea" userId="34ab170da5908fc4" providerId="LiveId" clId="{5D5AFC37-FDD5-4636-BBA1-7206696CC6DF}" dt="2019-09-16T11:53:02.258" v="202"/>
          <ac:spMkLst>
            <pc:docMk/>
            <pc:sldMk cId="859150669" sldId="495"/>
            <ac:spMk id="3" creationId="{883C4230-D004-4D5B-BF4D-596AAF873691}"/>
          </ac:spMkLst>
        </pc:spChg>
        <pc:graphicFrameChg chg="add mod">
          <ac:chgData name="Cristian Chilipirea" userId="34ab170da5908fc4" providerId="LiveId" clId="{5D5AFC37-FDD5-4636-BBA1-7206696CC6DF}" dt="2019-09-16T11:53:10.570" v="205" actId="1076"/>
          <ac:graphicFrameMkLst>
            <pc:docMk/>
            <pc:sldMk cId="859150669" sldId="495"/>
            <ac:graphicFrameMk id="5" creationId="{603DA650-9C21-457B-A6B6-DFC70D0D8AEA}"/>
          </ac:graphicFrameMkLst>
        </pc:graphicFrameChg>
      </pc:sldChg>
      <pc:sldChg chg="addSp delSp modSp add">
        <pc:chgData name="Cristian Chilipirea" userId="34ab170da5908fc4" providerId="LiveId" clId="{5D5AFC37-FDD5-4636-BBA1-7206696CC6DF}" dt="2019-09-16T11:53:31.912" v="210"/>
        <pc:sldMkLst>
          <pc:docMk/>
          <pc:sldMk cId="210996156" sldId="496"/>
        </pc:sldMkLst>
        <pc:spChg chg="mod">
          <ac:chgData name="Cristian Chilipirea" userId="34ab170da5908fc4" providerId="LiveId" clId="{5D5AFC37-FDD5-4636-BBA1-7206696CC6DF}" dt="2019-09-16T11:53:31.912" v="210"/>
          <ac:spMkLst>
            <pc:docMk/>
            <pc:sldMk cId="210996156" sldId="496"/>
            <ac:spMk id="2" creationId="{1B1F9856-C058-4D6F-94A2-580E41433962}"/>
          </ac:spMkLst>
        </pc:spChg>
        <pc:spChg chg="del">
          <ac:chgData name="Cristian Chilipirea" userId="34ab170da5908fc4" providerId="LiveId" clId="{5D5AFC37-FDD5-4636-BBA1-7206696CC6DF}" dt="2019-09-16T11:53:26.647" v="208" actId="478"/>
          <ac:spMkLst>
            <pc:docMk/>
            <pc:sldMk cId="210996156" sldId="496"/>
            <ac:spMk id="3" creationId="{76EBDE42-0AD0-4D66-8AD7-2C71C23BDFF2}"/>
          </ac:spMkLst>
        </pc:spChg>
        <pc:spChg chg="add">
          <ac:chgData name="Cristian Chilipirea" userId="34ab170da5908fc4" providerId="LiveId" clId="{5D5AFC37-FDD5-4636-BBA1-7206696CC6DF}" dt="2019-09-16T11:53:27.007" v="209"/>
          <ac:spMkLst>
            <pc:docMk/>
            <pc:sldMk cId="210996156" sldId="496"/>
            <ac:spMk id="5" creationId="{7CB85A05-EA7F-4810-83D4-FB4F0768E0F6}"/>
          </ac:spMkLst>
        </pc:spChg>
        <pc:graphicFrameChg chg="add">
          <ac:chgData name="Cristian Chilipirea" userId="34ab170da5908fc4" providerId="LiveId" clId="{5D5AFC37-FDD5-4636-BBA1-7206696CC6DF}" dt="2019-09-16T11:53:27.007" v="209"/>
          <ac:graphicFrameMkLst>
            <pc:docMk/>
            <pc:sldMk cId="210996156" sldId="496"/>
            <ac:graphicFrameMk id="6" creationId="{1E668693-9C59-4E17-8980-78A6D083AC1B}"/>
          </ac:graphicFrameMkLst>
        </pc:graphicFrameChg>
      </pc:sldChg>
      <pc:sldChg chg="addSp delSp modSp add">
        <pc:chgData name="Cristian Chilipirea" userId="34ab170da5908fc4" providerId="LiveId" clId="{5D5AFC37-FDD5-4636-BBA1-7206696CC6DF}" dt="2019-09-16T11:53:50.260" v="215"/>
        <pc:sldMkLst>
          <pc:docMk/>
          <pc:sldMk cId="4132056288" sldId="497"/>
        </pc:sldMkLst>
        <pc:spChg chg="mod">
          <ac:chgData name="Cristian Chilipirea" userId="34ab170da5908fc4" providerId="LiveId" clId="{5D5AFC37-FDD5-4636-BBA1-7206696CC6DF}" dt="2019-09-16T11:53:50.260" v="215"/>
          <ac:spMkLst>
            <pc:docMk/>
            <pc:sldMk cId="4132056288" sldId="497"/>
            <ac:spMk id="2" creationId="{6CF79B7A-294A-4C51-8E55-79698D17F5E4}"/>
          </ac:spMkLst>
        </pc:spChg>
        <pc:spChg chg="del">
          <ac:chgData name="Cristian Chilipirea" userId="34ab170da5908fc4" providerId="LiveId" clId="{5D5AFC37-FDD5-4636-BBA1-7206696CC6DF}" dt="2019-09-16T11:53:41.599" v="212" actId="478"/>
          <ac:spMkLst>
            <pc:docMk/>
            <pc:sldMk cId="4132056288" sldId="497"/>
            <ac:spMk id="3" creationId="{07E849E2-828E-4EFF-A384-2F03B1DA1A1B}"/>
          </ac:spMkLst>
        </pc:spChg>
        <pc:spChg chg="add mod">
          <ac:chgData name="Cristian Chilipirea" userId="34ab170da5908fc4" providerId="LiveId" clId="{5D5AFC37-FDD5-4636-BBA1-7206696CC6DF}" dt="2019-09-16T11:53:45.291" v="214" actId="1076"/>
          <ac:spMkLst>
            <pc:docMk/>
            <pc:sldMk cId="4132056288" sldId="497"/>
            <ac:spMk id="5" creationId="{2EC20432-21CB-49C1-8DBD-D162BA2D98FD}"/>
          </ac:spMkLst>
        </pc:spChg>
      </pc:sldChg>
      <pc:sldChg chg="addSp delSp modSp add">
        <pc:chgData name="Cristian Chilipirea" userId="34ab170da5908fc4" providerId="LiveId" clId="{5D5AFC37-FDD5-4636-BBA1-7206696CC6DF}" dt="2019-09-16T11:54:04.774" v="220"/>
        <pc:sldMkLst>
          <pc:docMk/>
          <pc:sldMk cId="157214092" sldId="498"/>
        </pc:sldMkLst>
        <pc:spChg chg="mod">
          <ac:chgData name="Cristian Chilipirea" userId="34ab170da5908fc4" providerId="LiveId" clId="{5D5AFC37-FDD5-4636-BBA1-7206696CC6DF}" dt="2019-09-16T11:54:04.774" v="220"/>
          <ac:spMkLst>
            <pc:docMk/>
            <pc:sldMk cId="157214092" sldId="498"/>
            <ac:spMk id="2" creationId="{0B792CB0-CCB4-4658-96F3-42425602961F}"/>
          </ac:spMkLst>
        </pc:spChg>
        <pc:spChg chg="del">
          <ac:chgData name="Cristian Chilipirea" userId="34ab170da5908fc4" providerId="LiveId" clId="{5D5AFC37-FDD5-4636-BBA1-7206696CC6DF}" dt="2019-09-16T11:53:58.900" v="217" actId="478"/>
          <ac:spMkLst>
            <pc:docMk/>
            <pc:sldMk cId="157214092" sldId="498"/>
            <ac:spMk id="3" creationId="{074EAE64-262A-4EB4-A430-DA53B3FCFC31}"/>
          </ac:spMkLst>
        </pc:spChg>
        <pc:graphicFrameChg chg="add mod">
          <ac:chgData name="Cristian Chilipirea" userId="34ab170da5908fc4" providerId="LiveId" clId="{5D5AFC37-FDD5-4636-BBA1-7206696CC6DF}" dt="2019-09-16T11:54:01.306" v="219" actId="1076"/>
          <ac:graphicFrameMkLst>
            <pc:docMk/>
            <pc:sldMk cId="157214092" sldId="498"/>
            <ac:graphicFrameMk id="5" creationId="{EC07AD47-5C94-4C2E-ACEA-64B552DF6AC3}"/>
          </ac:graphicFrameMkLst>
        </pc:graphicFrameChg>
      </pc:sldChg>
      <pc:sldChg chg="addSp delSp modSp add">
        <pc:chgData name="Cristian Chilipirea" userId="34ab170da5908fc4" providerId="LiveId" clId="{5D5AFC37-FDD5-4636-BBA1-7206696CC6DF}" dt="2019-09-16T11:54:20.514" v="225"/>
        <pc:sldMkLst>
          <pc:docMk/>
          <pc:sldMk cId="2930811727" sldId="499"/>
        </pc:sldMkLst>
        <pc:spChg chg="mod">
          <ac:chgData name="Cristian Chilipirea" userId="34ab170da5908fc4" providerId="LiveId" clId="{5D5AFC37-FDD5-4636-BBA1-7206696CC6DF}" dt="2019-09-16T11:54:20.514" v="225"/>
          <ac:spMkLst>
            <pc:docMk/>
            <pc:sldMk cId="2930811727" sldId="499"/>
            <ac:spMk id="2" creationId="{1AE856CA-53B0-4D0E-B9B7-2D18D640E890}"/>
          </ac:spMkLst>
        </pc:spChg>
        <pc:spChg chg="del">
          <ac:chgData name="Cristian Chilipirea" userId="34ab170da5908fc4" providerId="LiveId" clId="{5D5AFC37-FDD5-4636-BBA1-7206696CC6DF}" dt="2019-09-16T11:54:15.008" v="222" actId="478"/>
          <ac:spMkLst>
            <pc:docMk/>
            <pc:sldMk cId="2930811727" sldId="499"/>
            <ac:spMk id="3" creationId="{BFC89D45-5651-4B82-99F5-2CD670E912B3}"/>
          </ac:spMkLst>
        </pc:spChg>
        <pc:graphicFrameChg chg="add mod">
          <ac:chgData name="Cristian Chilipirea" userId="34ab170da5908fc4" providerId="LiveId" clId="{5D5AFC37-FDD5-4636-BBA1-7206696CC6DF}" dt="2019-09-16T11:54:17.211" v="224" actId="1076"/>
          <ac:graphicFrameMkLst>
            <pc:docMk/>
            <pc:sldMk cId="2930811727" sldId="499"/>
            <ac:graphicFrameMk id="5" creationId="{E51ECFA0-8C8E-4D8C-B5F8-C7100CA2F56D}"/>
          </ac:graphicFrameMkLst>
        </pc:graphicFrameChg>
      </pc:sldChg>
      <pc:sldChg chg="addSp delSp modSp add modAnim">
        <pc:chgData name="Cristian Chilipirea" userId="34ab170da5908fc4" providerId="LiveId" clId="{5D5AFC37-FDD5-4636-BBA1-7206696CC6DF}" dt="2019-09-16T11:54:42.861" v="230"/>
        <pc:sldMkLst>
          <pc:docMk/>
          <pc:sldMk cId="2400726107" sldId="500"/>
        </pc:sldMkLst>
        <pc:spChg chg="mod">
          <ac:chgData name="Cristian Chilipirea" userId="34ab170da5908fc4" providerId="LiveId" clId="{5D5AFC37-FDD5-4636-BBA1-7206696CC6DF}" dt="2019-09-16T11:54:42.861" v="230"/>
          <ac:spMkLst>
            <pc:docMk/>
            <pc:sldMk cId="2400726107" sldId="500"/>
            <ac:spMk id="2" creationId="{8B3EB273-BA56-4551-A9CA-C62C9E1042DA}"/>
          </ac:spMkLst>
        </pc:spChg>
        <pc:spChg chg="del">
          <ac:chgData name="Cristian Chilipirea" userId="34ab170da5908fc4" providerId="LiveId" clId="{5D5AFC37-FDD5-4636-BBA1-7206696CC6DF}" dt="2019-09-16T11:54:34.580" v="228" actId="478"/>
          <ac:spMkLst>
            <pc:docMk/>
            <pc:sldMk cId="2400726107" sldId="500"/>
            <ac:spMk id="3" creationId="{6E33A7BA-1FDF-45CF-AB88-08386AD9C56D}"/>
          </ac:spMkLst>
        </pc:spChg>
        <pc:spChg chg="add">
          <ac:chgData name="Cristian Chilipirea" userId="34ab170da5908fc4" providerId="LiveId" clId="{5D5AFC37-FDD5-4636-BBA1-7206696CC6DF}" dt="2019-09-16T11:54:32.330" v="227"/>
          <ac:spMkLst>
            <pc:docMk/>
            <pc:sldMk cId="2400726107" sldId="500"/>
            <ac:spMk id="5" creationId="{E3B50910-A15F-4146-97CA-10F21A23056A}"/>
          </ac:spMkLst>
        </pc:spChg>
        <pc:graphicFrameChg chg="add mod">
          <ac:chgData name="Cristian Chilipirea" userId="34ab170da5908fc4" providerId="LiveId" clId="{5D5AFC37-FDD5-4636-BBA1-7206696CC6DF}" dt="2019-09-16T11:54:37.049" v="229" actId="1076"/>
          <ac:graphicFrameMkLst>
            <pc:docMk/>
            <pc:sldMk cId="2400726107" sldId="500"/>
            <ac:graphicFrameMk id="6" creationId="{08E4035C-E263-4C0B-9F99-58D122E77F80}"/>
          </ac:graphicFrameMkLst>
        </pc:graphicFrameChg>
      </pc:sldChg>
      <pc:sldChg chg="addSp delSp modSp add">
        <pc:chgData name="Cristian Chilipirea" userId="34ab170da5908fc4" providerId="LiveId" clId="{5D5AFC37-FDD5-4636-BBA1-7206696CC6DF}" dt="2019-09-16T11:55:03.953" v="237"/>
        <pc:sldMkLst>
          <pc:docMk/>
          <pc:sldMk cId="1673350809" sldId="501"/>
        </pc:sldMkLst>
        <pc:spChg chg="mod">
          <ac:chgData name="Cristian Chilipirea" userId="34ab170da5908fc4" providerId="LiveId" clId="{5D5AFC37-FDD5-4636-BBA1-7206696CC6DF}" dt="2019-09-16T11:55:03.953" v="237"/>
          <ac:spMkLst>
            <pc:docMk/>
            <pc:sldMk cId="1673350809" sldId="501"/>
            <ac:spMk id="2" creationId="{B90104D3-3F54-42F5-BF21-90CFA4C11E6C}"/>
          </ac:spMkLst>
        </pc:spChg>
        <pc:spChg chg="del">
          <ac:chgData name="Cristian Chilipirea" userId="34ab170da5908fc4" providerId="LiveId" clId="{5D5AFC37-FDD5-4636-BBA1-7206696CC6DF}" dt="2019-09-16T11:54:53.688" v="232" actId="478"/>
          <ac:spMkLst>
            <pc:docMk/>
            <pc:sldMk cId="1673350809" sldId="501"/>
            <ac:spMk id="3" creationId="{95BC1260-57D7-4FC9-AEAC-CF72B1B9FDAC}"/>
          </ac:spMkLst>
        </pc:spChg>
        <pc:spChg chg="add mod">
          <ac:chgData name="Cristian Chilipirea" userId="34ab170da5908fc4" providerId="LiveId" clId="{5D5AFC37-FDD5-4636-BBA1-7206696CC6DF}" dt="2019-09-16T11:55:00.609" v="236" actId="1076"/>
          <ac:spMkLst>
            <pc:docMk/>
            <pc:sldMk cId="1673350809" sldId="501"/>
            <ac:spMk id="5" creationId="{815F4B47-DCCA-41F2-B0D4-4D0F75380C92}"/>
          </ac:spMkLst>
        </pc:spChg>
      </pc:sldChg>
      <pc:sldChg chg="addSp delSp modSp add">
        <pc:chgData name="Cristian Chilipirea" userId="34ab170da5908fc4" providerId="LiveId" clId="{5D5AFC37-FDD5-4636-BBA1-7206696CC6DF}" dt="2019-09-16T11:55:26.123" v="242" actId="1076"/>
        <pc:sldMkLst>
          <pc:docMk/>
          <pc:sldMk cId="2361252702" sldId="502"/>
        </pc:sldMkLst>
        <pc:spChg chg="mod">
          <ac:chgData name="Cristian Chilipirea" userId="34ab170da5908fc4" providerId="LiveId" clId="{5D5AFC37-FDD5-4636-BBA1-7206696CC6DF}" dt="2019-09-16T11:55:18.749" v="239"/>
          <ac:spMkLst>
            <pc:docMk/>
            <pc:sldMk cId="2361252702" sldId="502"/>
            <ac:spMk id="2" creationId="{F5A0BF0D-0542-4510-B8A8-33FAD7C73BC3}"/>
          </ac:spMkLst>
        </pc:spChg>
        <pc:spChg chg="del">
          <ac:chgData name="Cristian Chilipirea" userId="34ab170da5908fc4" providerId="LiveId" clId="{5D5AFC37-FDD5-4636-BBA1-7206696CC6DF}" dt="2019-09-16T11:55:22.858" v="240" actId="478"/>
          <ac:spMkLst>
            <pc:docMk/>
            <pc:sldMk cId="2361252702" sldId="502"/>
            <ac:spMk id="3" creationId="{07A8799C-077B-4423-BA21-AC18791573B0}"/>
          </ac:spMkLst>
        </pc:spChg>
        <pc:picChg chg="add mod">
          <ac:chgData name="Cristian Chilipirea" userId="34ab170da5908fc4" providerId="LiveId" clId="{5D5AFC37-FDD5-4636-BBA1-7206696CC6DF}" dt="2019-09-16T11:55:26.123" v="242" actId="1076"/>
          <ac:picMkLst>
            <pc:docMk/>
            <pc:sldMk cId="2361252702" sldId="502"/>
            <ac:picMk id="5" creationId="{A65E8849-6E5B-4CD7-8AD8-5707D8440BC0}"/>
          </ac:picMkLst>
        </pc:picChg>
      </pc:sldChg>
      <pc:sldChg chg="addSp delSp modSp add">
        <pc:chgData name="Cristian Chilipirea" userId="34ab170da5908fc4" providerId="LiveId" clId="{5D5AFC37-FDD5-4636-BBA1-7206696CC6DF}" dt="2019-09-16T11:55:54.698" v="252"/>
        <pc:sldMkLst>
          <pc:docMk/>
          <pc:sldMk cId="4235873676" sldId="503"/>
        </pc:sldMkLst>
        <pc:spChg chg="mod">
          <ac:chgData name="Cristian Chilipirea" userId="34ab170da5908fc4" providerId="LiveId" clId="{5D5AFC37-FDD5-4636-BBA1-7206696CC6DF}" dt="2019-09-16T11:55:54.698" v="252"/>
          <ac:spMkLst>
            <pc:docMk/>
            <pc:sldMk cId="4235873676" sldId="503"/>
            <ac:spMk id="2" creationId="{BB2F34EF-EFF9-4672-923C-9DE52F35233F}"/>
          </ac:spMkLst>
        </pc:spChg>
        <pc:spChg chg="del">
          <ac:chgData name="Cristian Chilipirea" userId="34ab170da5908fc4" providerId="LiveId" clId="{5D5AFC37-FDD5-4636-BBA1-7206696CC6DF}" dt="2019-09-16T11:55:35.761" v="244" actId="478"/>
          <ac:spMkLst>
            <pc:docMk/>
            <pc:sldMk cId="4235873676" sldId="503"/>
            <ac:spMk id="3" creationId="{7F2EC91A-AD60-451A-B668-ADE822D56A0A}"/>
          </ac:spMkLst>
        </pc:spChg>
        <pc:spChg chg="add del mod">
          <ac:chgData name="Cristian Chilipirea" userId="34ab170da5908fc4" providerId="LiveId" clId="{5D5AFC37-FDD5-4636-BBA1-7206696CC6DF}" dt="2019-09-16T11:55:45.808" v="250" actId="478"/>
          <ac:spMkLst>
            <pc:docMk/>
            <pc:sldMk cId="4235873676" sldId="503"/>
            <ac:spMk id="6" creationId="{7E6172EB-1060-471F-91EE-FEF63A4CBE01}"/>
          </ac:spMkLst>
        </pc:spChg>
        <pc:spChg chg="add mod">
          <ac:chgData name="Cristian Chilipirea" userId="34ab170da5908fc4" providerId="LiveId" clId="{5D5AFC37-FDD5-4636-BBA1-7206696CC6DF}" dt="2019-09-16T11:55:50.980" v="251" actId="1076"/>
          <ac:spMkLst>
            <pc:docMk/>
            <pc:sldMk cId="4235873676" sldId="503"/>
            <ac:spMk id="7" creationId="{4E7BC26C-0117-4002-813F-B218DC25D302}"/>
          </ac:spMkLst>
        </pc:spChg>
        <pc:picChg chg="add del mod">
          <ac:chgData name="Cristian Chilipirea" userId="34ab170da5908fc4" providerId="LiveId" clId="{5D5AFC37-FDD5-4636-BBA1-7206696CC6DF}" dt="2019-09-16T11:55:37.871" v="247" actId="478"/>
          <ac:picMkLst>
            <pc:docMk/>
            <pc:sldMk cId="4235873676" sldId="503"/>
            <ac:picMk id="5" creationId="{EACA8A9A-F339-46DC-BF3D-2C6336646AD5}"/>
          </ac:picMkLst>
        </pc:picChg>
        <pc:picChg chg="add mod">
          <ac:chgData name="Cristian Chilipirea" userId="34ab170da5908fc4" providerId="LiveId" clId="{5D5AFC37-FDD5-4636-BBA1-7206696CC6DF}" dt="2019-09-16T11:55:50.980" v="251" actId="1076"/>
          <ac:picMkLst>
            <pc:docMk/>
            <pc:sldMk cId="4235873676" sldId="503"/>
            <ac:picMk id="8" creationId="{569819B2-C143-4132-B306-76F5B29EB14F}"/>
          </ac:picMkLst>
        </pc:picChg>
        <pc:picChg chg="add mod">
          <ac:chgData name="Cristian Chilipirea" userId="34ab170da5908fc4" providerId="LiveId" clId="{5D5AFC37-FDD5-4636-BBA1-7206696CC6DF}" dt="2019-09-16T11:55:50.980" v="251" actId="1076"/>
          <ac:picMkLst>
            <pc:docMk/>
            <pc:sldMk cId="4235873676" sldId="503"/>
            <ac:picMk id="9" creationId="{FB8666E6-9141-4DA9-AED5-48BFED574115}"/>
          </ac:picMkLst>
        </pc:picChg>
      </pc:sldChg>
      <pc:sldChg chg="addSp delSp modSp add">
        <pc:chgData name="Cristian Chilipirea" userId="34ab170da5908fc4" providerId="LiveId" clId="{5D5AFC37-FDD5-4636-BBA1-7206696CC6DF}" dt="2019-09-16T11:56:19.721" v="258" actId="1076"/>
        <pc:sldMkLst>
          <pc:docMk/>
          <pc:sldMk cId="2879178227" sldId="504"/>
        </pc:sldMkLst>
        <pc:spChg chg="mod">
          <ac:chgData name="Cristian Chilipirea" userId="34ab170da5908fc4" providerId="LiveId" clId="{5D5AFC37-FDD5-4636-BBA1-7206696CC6DF}" dt="2019-09-16T11:56:03.691" v="254"/>
          <ac:spMkLst>
            <pc:docMk/>
            <pc:sldMk cId="2879178227" sldId="504"/>
            <ac:spMk id="2" creationId="{3C6ECE79-813A-4FCE-B4BF-CDDD6A81A1BC}"/>
          </ac:spMkLst>
        </pc:spChg>
        <pc:spChg chg="del">
          <ac:chgData name="Cristian Chilipirea" userId="34ab170da5908fc4" providerId="LiveId" clId="{5D5AFC37-FDD5-4636-BBA1-7206696CC6DF}" dt="2019-09-16T11:56:10.659" v="255" actId="478"/>
          <ac:spMkLst>
            <pc:docMk/>
            <pc:sldMk cId="2879178227" sldId="504"/>
            <ac:spMk id="3" creationId="{37FF859E-F3AF-431C-B468-70AF811FFCCC}"/>
          </ac:spMkLst>
        </pc:spChg>
        <pc:spChg chg="add mod">
          <ac:chgData name="Cristian Chilipirea" userId="34ab170da5908fc4" providerId="LiveId" clId="{5D5AFC37-FDD5-4636-BBA1-7206696CC6DF}" dt="2019-09-16T11:56:15.971" v="257" actId="1076"/>
          <ac:spMkLst>
            <pc:docMk/>
            <pc:sldMk cId="2879178227" sldId="504"/>
            <ac:spMk id="5" creationId="{27BAD3D9-6DA4-4C09-AA04-6178DBE23149}"/>
          </ac:spMkLst>
        </pc:spChg>
        <pc:picChg chg="add mod">
          <ac:chgData name="Cristian Chilipirea" userId="34ab170da5908fc4" providerId="LiveId" clId="{5D5AFC37-FDD5-4636-BBA1-7206696CC6DF}" dt="2019-09-16T11:56:19.721" v="258" actId="1076"/>
          <ac:picMkLst>
            <pc:docMk/>
            <pc:sldMk cId="2879178227" sldId="504"/>
            <ac:picMk id="6" creationId="{11A01E4E-FB21-4BFE-BA96-518B52250D53}"/>
          </ac:picMkLst>
        </pc:picChg>
        <pc:picChg chg="add mod">
          <ac:chgData name="Cristian Chilipirea" userId="34ab170da5908fc4" providerId="LiveId" clId="{5D5AFC37-FDD5-4636-BBA1-7206696CC6DF}" dt="2019-09-16T11:56:15.971" v="257" actId="1076"/>
          <ac:picMkLst>
            <pc:docMk/>
            <pc:sldMk cId="2879178227" sldId="504"/>
            <ac:picMk id="7" creationId="{D3AED0A8-2695-402A-9686-283F27A70EE3}"/>
          </ac:picMkLst>
        </pc:picChg>
      </pc:sldChg>
      <pc:sldChg chg="addSp delSp modSp add">
        <pc:chgData name="Cristian Chilipirea" userId="34ab170da5908fc4" providerId="LiveId" clId="{5D5AFC37-FDD5-4636-BBA1-7206696CC6DF}" dt="2019-09-16T11:56:38.564" v="263"/>
        <pc:sldMkLst>
          <pc:docMk/>
          <pc:sldMk cId="2439554287" sldId="505"/>
        </pc:sldMkLst>
        <pc:spChg chg="mod">
          <ac:chgData name="Cristian Chilipirea" userId="34ab170da5908fc4" providerId="LiveId" clId="{5D5AFC37-FDD5-4636-BBA1-7206696CC6DF}" dt="2019-09-16T11:56:38.564" v="263"/>
          <ac:spMkLst>
            <pc:docMk/>
            <pc:sldMk cId="2439554287" sldId="505"/>
            <ac:spMk id="2" creationId="{ED458762-B336-44D9-AC3F-A39D65017AAF}"/>
          </ac:spMkLst>
        </pc:spChg>
        <pc:spChg chg="del">
          <ac:chgData name="Cristian Chilipirea" userId="34ab170da5908fc4" providerId="LiveId" clId="{5D5AFC37-FDD5-4636-BBA1-7206696CC6DF}" dt="2019-09-16T11:56:32.283" v="260" actId="478"/>
          <ac:spMkLst>
            <pc:docMk/>
            <pc:sldMk cId="2439554287" sldId="505"/>
            <ac:spMk id="3" creationId="{32E8392F-87CC-492E-AE45-DC997088CB7C}"/>
          </ac:spMkLst>
        </pc:spChg>
        <pc:spChg chg="add mod">
          <ac:chgData name="Cristian Chilipirea" userId="34ab170da5908fc4" providerId="LiveId" clId="{5D5AFC37-FDD5-4636-BBA1-7206696CC6DF}" dt="2019-09-16T11:56:35.470" v="262" actId="1076"/>
          <ac:spMkLst>
            <pc:docMk/>
            <pc:sldMk cId="2439554287" sldId="505"/>
            <ac:spMk id="5" creationId="{1C619E8D-78AA-4665-8F6E-32FB24FCECDB}"/>
          </ac:spMkLst>
        </pc:spChg>
      </pc:sldChg>
      <pc:sldChg chg="addSp delSp modSp add">
        <pc:chgData name="Cristian Chilipirea" userId="34ab170da5908fc4" providerId="LiveId" clId="{5D5AFC37-FDD5-4636-BBA1-7206696CC6DF}" dt="2019-09-16T11:56:56.426" v="268"/>
        <pc:sldMkLst>
          <pc:docMk/>
          <pc:sldMk cId="2896688641" sldId="506"/>
        </pc:sldMkLst>
        <pc:spChg chg="mod">
          <ac:chgData name="Cristian Chilipirea" userId="34ab170da5908fc4" providerId="LiveId" clId="{5D5AFC37-FDD5-4636-BBA1-7206696CC6DF}" dt="2019-09-16T11:56:56.426" v="268"/>
          <ac:spMkLst>
            <pc:docMk/>
            <pc:sldMk cId="2896688641" sldId="506"/>
            <ac:spMk id="2" creationId="{A825B1B6-DCD9-4618-8ED2-6042FA3E1186}"/>
          </ac:spMkLst>
        </pc:spChg>
        <pc:spChg chg="del">
          <ac:chgData name="Cristian Chilipirea" userId="34ab170da5908fc4" providerId="LiveId" clId="{5D5AFC37-FDD5-4636-BBA1-7206696CC6DF}" dt="2019-09-16T11:56:50.598" v="265" actId="478"/>
          <ac:spMkLst>
            <pc:docMk/>
            <pc:sldMk cId="2896688641" sldId="506"/>
            <ac:spMk id="3" creationId="{890369C1-57F3-4B4B-ADD6-EA5E3EB1CD61}"/>
          </ac:spMkLst>
        </pc:spChg>
        <pc:spChg chg="add mod">
          <ac:chgData name="Cristian Chilipirea" userId="34ab170da5908fc4" providerId="LiveId" clId="{5D5AFC37-FDD5-4636-BBA1-7206696CC6DF}" dt="2019-09-16T11:56:53.223" v="267" actId="1076"/>
          <ac:spMkLst>
            <pc:docMk/>
            <pc:sldMk cId="2896688641" sldId="506"/>
            <ac:spMk id="5" creationId="{2ACE07A0-510A-4BE9-9861-31B1DD7F9C79}"/>
          </ac:spMkLst>
        </pc:spChg>
      </pc:sldChg>
      <pc:sldChg chg="addSp delSp modSp add">
        <pc:chgData name="Cristian Chilipirea" userId="34ab170da5908fc4" providerId="LiveId" clId="{5D5AFC37-FDD5-4636-BBA1-7206696CC6DF}" dt="2019-09-16T11:57:16.487" v="273"/>
        <pc:sldMkLst>
          <pc:docMk/>
          <pc:sldMk cId="3845255705" sldId="507"/>
        </pc:sldMkLst>
        <pc:spChg chg="mod">
          <ac:chgData name="Cristian Chilipirea" userId="34ab170da5908fc4" providerId="LiveId" clId="{5D5AFC37-FDD5-4636-BBA1-7206696CC6DF}" dt="2019-09-16T11:57:16.487" v="273"/>
          <ac:spMkLst>
            <pc:docMk/>
            <pc:sldMk cId="3845255705" sldId="507"/>
            <ac:spMk id="2" creationId="{3B1A5004-8CB4-4C8E-B4A5-8E4A70FA9EA7}"/>
          </ac:spMkLst>
        </pc:spChg>
        <pc:spChg chg="del">
          <ac:chgData name="Cristian Chilipirea" userId="34ab170da5908fc4" providerId="LiveId" clId="{5D5AFC37-FDD5-4636-BBA1-7206696CC6DF}" dt="2019-09-16T11:57:11.378" v="270" actId="478"/>
          <ac:spMkLst>
            <pc:docMk/>
            <pc:sldMk cId="3845255705" sldId="507"/>
            <ac:spMk id="3" creationId="{2632BD7B-D8BE-49B4-90DA-B451BBD34BD3}"/>
          </ac:spMkLst>
        </pc:spChg>
        <pc:graphicFrameChg chg="add mod">
          <ac:chgData name="Cristian Chilipirea" userId="34ab170da5908fc4" providerId="LiveId" clId="{5D5AFC37-FDD5-4636-BBA1-7206696CC6DF}" dt="2019-09-16T11:57:13.597" v="272" actId="1076"/>
          <ac:graphicFrameMkLst>
            <pc:docMk/>
            <pc:sldMk cId="3845255705" sldId="507"/>
            <ac:graphicFrameMk id="5" creationId="{D6A44312-4CCF-4C91-AE4C-4BE7D3FB0061}"/>
          </ac:graphicFrameMkLst>
        </pc:graphicFrameChg>
      </pc:sldChg>
      <pc:sldChg chg="addSp delSp modSp add">
        <pc:chgData name="Cristian Chilipirea" userId="34ab170da5908fc4" providerId="LiveId" clId="{5D5AFC37-FDD5-4636-BBA1-7206696CC6DF}" dt="2019-09-16T11:57:31.814" v="278"/>
        <pc:sldMkLst>
          <pc:docMk/>
          <pc:sldMk cId="3698613006" sldId="508"/>
        </pc:sldMkLst>
        <pc:spChg chg="mod">
          <ac:chgData name="Cristian Chilipirea" userId="34ab170da5908fc4" providerId="LiveId" clId="{5D5AFC37-FDD5-4636-BBA1-7206696CC6DF}" dt="2019-09-16T11:57:31.814" v="278"/>
          <ac:spMkLst>
            <pc:docMk/>
            <pc:sldMk cId="3698613006" sldId="508"/>
            <ac:spMk id="2" creationId="{2D8BF627-F8DE-4F77-B355-CB13A9D07E9B}"/>
          </ac:spMkLst>
        </pc:spChg>
        <pc:spChg chg="del">
          <ac:chgData name="Cristian Chilipirea" userId="34ab170da5908fc4" providerId="LiveId" clId="{5D5AFC37-FDD5-4636-BBA1-7206696CC6DF}" dt="2019-09-16T11:57:27.033" v="275" actId="478"/>
          <ac:spMkLst>
            <pc:docMk/>
            <pc:sldMk cId="3698613006" sldId="508"/>
            <ac:spMk id="3" creationId="{5059E68B-F5E3-4757-93EA-83CAEE95B1BF}"/>
          </ac:spMkLst>
        </pc:spChg>
        <pc:graphicFrameChg chg="add mod">
          <ac:chgData name="Cristian Chilipirea" userId="34ab170da5908fc4" providerId="LiveId" clId="{5D5AFC37-FDD5-4636-BBA1-7206696CC6DF}" dt="2019-09-16T11:57:28.908" v="277" actId="1076"/>
          <ac:graphicFrameMkLst>
            <pc:docMk/>
            <pc:sldMk cId="3698613006" sldId="508"/>
            <ac:graphicFrameMk id="5" creationId="{81ACA526-FEF9-4DF5-A5EA-F4B16D385BC6}"/>
          </ac:graphicFrameMkLst>
        </pc:graphicFrameChg>
      </pc:sldChg>
      <pc:sldChg chg="addSp delSp modSp add">
        <pc:chgData name="Cristian Chilipirea" userId="34ab170da5908fc4" providerId="LiveId" clId="{5D5AFC37-FDD5-4636-BBA1-7206696CC6DF}" dt="2019-09-16T11:57:46.733" v="283" actId="1076"/>
        <pc:sldMkLst>
          <pc:docMk/>
          <pc:sldMk cId="1809781364" sldId="509"/>
        </pc:sldMkLst>
        <pc:spChg chg="mod">
          <ac:chgData name="Cristian Chilipirea" userId="34ab170da5908fc4" providerId="LiveId" clId="{5D5AFC37-FDD5-4636-BBA1-7206696CC6DF}" dt="2019-09-16T11:57:40.745" v="280"/>
          <ac:spMkLst>
            <pc:docMk/>
            <pc:sldMk cId="1809781364" sldId="509"/>
            <ac:spMk id="2" creationId="{A0F3DDC5-080D-459C-BD6B-B2F213C7EA31}"/>
          </ac:spMkLst>
        </pc:spChg>
        <pc:spChg chg="del">
          <ac:chgData name="Cristian Chilipirea" userId="34ab170da5908fc4" providerId="LiveId" clId="{5D5AFC37-FDD5-4636-BBA1-7206696CC6DF}" dt="2019-09-16T11:57:44.921" v="281" actId="478"/>
          <ac:spMkLst>
            <pc:docMk/>
            <pc:sldMk cId="1809781364" sldId="509"/>
            <ac:spMk id="3" creationId="{AA8D1A56-5532-4CE9-9404-735B50833E7B}"/>
          </ac:spMkLst>
        </pc:spChg>
        <pc:graphicFrameChg chg="add mod">
          <ac:chgData name="Cristian Chilipirea" userId="34ab170da5908fc4" providerId="LiveId" clId="{5D5AFC37-FDD5-4636-BBA1-7206696CC6DF}" dt="2019-09-16T11:57:46.733" v="283" actId="1076"/>
          <ac:graphicFrameMkLst>
            <pc:docMk/>
            <pc:sldMk cId="1809781364" sldId="509"/>
            <ac:graphicFrameMk id="5" creationId="{9146D5E9-5652-43A8-80CF-8461130D835E}"/>
          </ac:graphicFrameMkLst>
        </pc:graphicFrameChg>
      </pc:sldChg>
      <pc:sldChg chg="addSp delSp modSp add">
        <pc:chgData name="Cristian Chilipirea" userId="34ab170da5908fc4" providerId="LiveId" clId="{5D5AFC37-FDD5-4636-BBA1-7206696CC6DF}" dt="2019-09-16T11:58:14.880" v="290"/>
        <pc:sldMkLst>
          <pc:docMk/>
          <pc:sldMk cId="2926484174" sldId="510"/>
        </pc:sldMkLst>
        <pc:spChg chg="mod">
          <ac:chgData name="Cristian Chilipirea" userId="34ab170da5908fc4" providerId="LiveId" clId="{5D5AFC37-FDD5-4636-BBA1-7206696CC6DF}" dt="2019-09-16T11:58:14.880" v="290"/>
          <ac:spMkLst>
            <pc:docMk/>
            <pc:sldMk cId="2926484174" sldId="510"/>
            <ac:spMk id="2" creationId="{DBE86F8B-8C12-4D3D-8337-29A566136FD5}"/>
          </ac:spMkLst>
        </pc:spChg>
        <pc:spChg chg="del">
          <ac:chgData name="Cristian Chilipirea" userId="34ab170da5908fc4" providerId="LiveId" clId="{5D5AFC37-FDD5-4636-BBA1-7206696CC6DF}" dt="2019-09-16T11:57:57.818" v="285" actId="478"/>
          <ac:spMkLst>
            <pc:docMk/>
            <pc:sldMk cId="2926484174" sldId="510"/>
            <ac:spMk id="3" creationId="{6AA8BB1E-56A7-4D20-81AF-D1AC53D50CBB}"/>
          </ac:spMkLst>
        </pc:spChg>
        <pc:spChg chg="add mod">
          <ac:chgData name="Cristian Chilipirea" userId="34ab170da5908fc4" providerId="LiveId" clId="{5D5AFC37-FDD5-4636-BBA1-7206696CC6DF}" dt="2019-09-16T11:58:11.067" v="289" actId="1076"/>
          <ac:spMkLst>
            <pc:docMk/>
            <pc:sldMk cId="2926484174" sldId="510"/>
            <ac:spMk id="5" creationId="{54ED118E-CB41-499C-ABB4-58D0416560F2}"/>
          </ac:spMkLst>
        </pc:spChg>
      </pc:sldChg>
      <pc:sldChg chg="addSp delSp modSp add">
        <pc:chgData name="Cristian Chilipirea" userId="34ab170da5908fc4" providerId="LiveId" clId="{5D5AFC37-FDD5-4636-BBA1-7206696CC6DF}" dt="2019-09-16T11:58:42.659" v="297" actId="1076"/>
        <pc:sldMkLst>
          <pc:docMk/>
          <pc:sldMk cId="400076807" sldId="511"/>
        </pc:sldMkLst>
        <pc:spChg chg="mod">
          <ac:chgData name="Cristian Chilipirea" userId="34ab170da5908fc4" providerId="LiveId" clId="{5D5AFC37-FDD5-4636-BBA1-7206696CC6DF}" dt="2019-09-16T11:58:25.848" v="292"/>
          <ac:spMkLst>
            <pc:docMk/>
            <pc:sldMk cId="400076807" sldId="511"/>
            <ac:spMk id="2" creationId="{BCA483C9-6A2C-4904-AEBE-49429A9BC6F2}"/>
          </ac:spMkLst>
        </pc:spChg>
        <pc:spChg chg="del">
          <ac:chgData name="Cristian Chilipirea" userId="34ab170da5908fc4" providerId="LiveId" clId="{5D5AFC37-FDD5-4636-BBA1-7206696CC6DF}" dt="2019-09-16T11:58:32.785" v="293" actId="478"/>
          <ac:spMkLst>
            <pc:docMk/>
            <pc:sldMk cId="400076807" sldId="511"/>
            <ac:spMk id="3" creationId="{A0C61DEA-6175-47B1-B35C-63EA44284BBA}"/>
          </ac:spMkLst>
        </pc:spChg>
        <pc:spChg chg="add mod">
          <ac:chgData name="Cristian Chilipirea" userId="34ab170da5908fc4" providerId="LiveId" clId="{5D5AFC37-FDD5-4636-BBA1-7206696CC6DF}" dt="2019-09-16T11:58:42.659" v="297" actId="1076"/>
          <ac:spMkLst>
            <pc:docMk/>
            <pc:sldMk cId="400076807" sldId="511"/>
            <ac:spMk id="5" creationId="{ECEB72AC-0A0D-4D41-9A0E-3497D27B757E}"/>
          </ac:spMkLst>
        </pc:spChg>
      </pc:sldChg>
      <pc:sldChg chg="addSp delSp modSp add">
        <pc:chgData name="Cristian Chilipirea" userId="34ab170da5908fc4" providerId="LiveId" clId="{5D5AFC37-FDD5-4636-BBA1-7206696CC6DF}" dt="2019-09-16T11:59:27.723" v="304"/>
        <pc:sldMkLst>
          <pc:docMk/>
          <pc:sldMk cId="2397792312" sldId="512"/>
        </pc:sldMkLst>
        <pc:spChg chg="mod">
          <ac:chgData name="Cristian Chilipirea" userId="34ab170da5908fc4" providerId="LiveId" clId="{5D5AFC37-FDD5-4636-BBA1-7206696CC6DF}" dt="2019-09-16T11:59:27.723" v="304"/>
          <ac:spMkLst>
            <pc:docMk/>
            <pc:sldMk cId="2397792312" sldId="512"/>
            <ac:spMk id="2" creationId="{B1033794-93A1-4EEE-AE85-89F02DF6BE48}"/>
          </ac:spMkLst>
        </pc:spChg>
        <pc:spChg chg="del">
          <ac:chgData name="Cristian Chilipirea" userId="34ab170da5908fc4" providerId="LiveId" clId="{5D5AFC37-FDD5-4636-BBA1-7206696CC6DF}" dt="2019-09-16T11:59:14.891" v="299" actId="478"/>
          <ac:spMkLst>
            <pc:docMk/>
            <pc:sldMk cId="2397792312" sldId="512"/>
            <ac:spMk id="3" creationId="{DC640AB4-E7B6-4DCC-B551-3CDAB0B31011}"/>
          </ac:spMkLst>
        </pc:spChg>
        <pc:spChg chg="add mod">
          <ac:chgData name="Cristian Chilipirea" userId="34ab170da5908fc4" providerId="LiveId" clId="{5D5AFC37-FDD5-4636-BBA1-7206696CC6DF}" dt="2019-09-16T11:59:23.333" v="303" actId="1076"/>
          <ac:spMkLst>
            <pc:docMk/>
            <pc:sldMk cId="2397792312" sldId="512"/>
            <ac:spMk id="5" creationId="{9744F516-2B3C-4AA5-AC48-6E9CF4F21025}"/>
          </ac:spMkLst>
        </pc:spChg>
      </pc:sldChg>
      <pc:sldChg chg="addSp delSp modSp add">
        <pc:chgData name="Cristian Chilipirea" userId="34ab170da5908fc4" providerId="LiveId" clId="{5D5AFC37-FDD5-4636-BBA1-7206696CC6DF}" dt="2019-09-16T11:59:42.561" v="308"/>
        <pc:sldMkLst>
          <pc:docMk/>
          <pc:sldMk cId="3423039249" sldId="513"/>
        </pc:sldMkLst>
        <pc:spChg chg="mod">
          <ac:chgData name="Cristian Chilipirea" userId="34ab170da5908fc4" providerId="LiveId" clId="{5D5AFC37-FDD5-4636-BBA1-7206696CC6DF}" dt="2019-09-16T11:59:42.561" v="308"/>
          <ac:spMkLst>
            <pc:docMk/>
            <pc:sldMk cId="3423039249" sldId="513"/>
            <ac:spMk id="2" creationId="{FC9D4D7C-83BD-4123-98CF-0C73B2B3A1F4}"/>
          </ac:spMkLst>
        </pc:spChg>
        <pc:spChg chg="del">
          <ac:chgData name="Cristian Chilipirea" userId="34ab170da5908fc4" providerId="LiveId" clId="{5D5AFC37-FDD5-4636-BBA1-7206696CC6DF}" dt="2019-09-16T11:59:38.639" v="306" actId="478"/>
          <ac:spMkLst>
            <pc:docMk/>
            <pc:sldMk cId="3423039249" sldId="513"/>
            <ac:spMk id="3" creationId="{DCF09954-082A-4A6C-B5BD-6B5F245270FC}"/>
          </ac:spMkLst>
        </pc:spChg>
        <pc:graphicFrameChg chg="add">
          <ac:chgData name="Cristian Chilipirea" userId="34ab170da5908fc4" providerId="LiveId" clId="{5D5AFC37-FDD5-4636-BBA1-7206696CC6DF}" dt="2019-09-16T11:59:39.061" v="307"/>
          <ac:graphicFrameMkLst>
            <pc:docMk/>
            <pc:sldMk cId="3423039249" sldId="513"/>
            <ac:graphicFrameMk id="5" creationId="{0FEAECBD-CA83-4445-8989-85F0D69264AA}"/>
          </ac:graphicFrameMkLst>
        </pc:graphicFrameChg>
      </pc:sldChg>
      <pc:sldChg chg="addSp delSp modSp add">
        <pc:chgData name="Cristian Chilipirea" userId="34ab170da5908fc4" providerId="LiveId" clId="{5D5AFC37-FDD5-4636-BBA1-7206696CC6DF}" dt="2019-09-16T12:00:03.783" v="313"/>
        <pc:sldMkLst>
          <pc:docMk/>
          <pc:sldMk cId="2902329319" sldId="514"/>
        </pc:sldMkLst>
        <pc:spChg chg="mod">
          <ac:chgData name="Cristian Chilipirea" userId="34ab170da5908fc4" providerId="LiveId" clId="{5D5AFC37-FDD5-4636-BBA1-7206696CC6DF}" dt="2019-09-16T12:00:03.783" v="313"/>
          <ac:spMkLst>
            <pc:docMk/>
            <pc:sldMk cId="2902329319" sldId="514"/>
            <ac:spMk id="2" creationId="{3EC7C8CD-6BD2-4A00-A499-DB37E1341C10}"/>
          </ac:spMkLst>
        </pc:spChg>
        <pc:spChg chg="del">
          <ac:chgData name="Cristian Chilipirea" userId="34ab170da5908fc4" providerId="LiveId" clId="{5D5AFC37-FDD5-4636-BBA1-7206696CC6DF}" dt="2019-09-16T11:59:55.861" v="310" actId="478"/>
          <ac:spMkLst>
            <pc:docMk/>
            <pc:sldMk cId="2902329319" sldId="514"/>
            <ac:spMk id="3" creationId="{70C56B6C-5A26-48EB-AB73-ED4C791F346C}"/>
          </ac:spMkLst>
        </pc:spChg>
        <pc:spChg chg="add del">
          <ac:chgData name="Cristian Chilipirea" userId="34ab170da5908fc4" providerId="LiveId" clId="{5D5AFC37-FDD5-4636-BBA1-7206696CC6DF}" dt="2019-09-16T11:59:59.892" v="312" actId="478"/>
          <ac:spMkLst>
            <pc:docMk/>
            <pc:sldMk cId="2902329319" sldId="514"/>
            <ac:spMk id="5" creationId="{F54C981D-7312-4FF8-8AAB-F34260B4FCCA}"/>
          </ac:spMkLst>
        </pc:spChg>
        <pc:spChg chg="add">
          <ac:chgData name="Cristian Chilipirea" userId="34ab170da5908fc4" providerId="LiveId" clId="{5D5AFC37-FDD5-4636-BBA1-7206696CC6DF}" dt="2019-09-16T11:59:56.283" v="311"/>
          <ac:spMkLst>
            <pc:docMk/>
            <pc:sldMk cId="2902329319" sldId="514"/>
            <ac:spMk id="6" creationId="{A77A4283-2D08-4167-BA00-1A1FC678ACE1}"/>
          </ac:spMkLst>
        </pc:spChg>
      </pc:sldChg>
      <pc:sldChg chg="add">
        <pc:chgData name="Cristian Chilipirea" userId="34ab170da5908fc4" providerId="LiveId" clId="{5D5AFC37-FDD5-4636-BBA1-7206696CC6DF}" dt="2019-09-16T12:00:05.923" v="314"/>
        <pc:sldMkLst>
          <pc:docMk/>
          <pc:sldMk cId="4266730131" sldId="515"/>
        </pc:sldMkLst>
      </pc:sldChg>
      <pc:sldChg chg="del">
        <pc:chgData name="Cristian Chilipirea" userId="34ab170da5908fc4" providerId="LiveId" clId="{5D5AFC37-FDD5-4636-BBA1-7206696CC6DF}" dt="2019-09-16T11:50:18.956" v="4" actId="2696"/>
        <pc:sldMkLst>
          <pc:docMk/>
          <pc:sldMk cId="2819740296" sldId="555"/>
        </pc:sldMkLst>
      </pc:sldChg>
      <pc:sldChg chg="del">
        <pc:chgData name="Cristian Chilipirea" userId="34ab170da5908fc4" providerId="LiveId" clId="{5D5AFC37-FDD5-4636-BBA1-7206696CC6DF}" dt="2019-09-16T11:50:19.113" v="12" actId="2696"/>
        <pc:sldMkLst>
          <pc:docMk/>
          <pc:sldMk cId="2622810347" sldId="556"/>
        </pc:sldMkLst>
      </pc:sldChg>
      <pc:sldChg chg="del">
        <pc:chgData name="Cristian Chilipirea" userId="34ab170da5908fc4" providerId="LiveId" clId="{5D5AFC37-FDD5-4636-BBA1-7206696CC6DF}" dt="2019-09-16T11:50:18.987" v="6" actId="2696"/>
        <pc:sldMkLst>
          <pc:docMk/>
          <pc:sldMk cId="3885902090" sldId="557"/>
        </pc:sldMkLst>
      </pc:sldChg>
      <pc:sldChg chg="del">
        <pc:chgData name="Cristian Chilipirea" userId="34ab170da5908fc4" providerId="LiveId" clId="{5D5AFC37-FDD5-4636-BBA1-7206696CC6DF}" dt="2019-09-16T11:50:19.144" v="13" actId="2696"/>
        <pc:sldMkLst>
          <pc:docMk/>
          <pc:sldMk cId="3791159766" sldId="558"/>
        </pc:sldMkLst>
      </pc:sldChg>
      <pc:sldChg chg="del">
        <pc:chgData name="Cristian Chilipirea" userId="34ab170da5908fc4" providerId="LiveId" clId="{5D5AFC37-FDD5-4636-BBA1-7206696CC6DF}" dt="2019-09-16T11:50:19.159" v="14" actId="2696"/>
        <pc:sldMkLst>
          <pc:docMk/>
          <pc:sldMk cId="4218154173" sldId="559"/>
        </pc:sldMkLst>
      </pc:sldChg>
      <pc:sldChg chg="del">
        <pc:chgData name="Cristian Chilipirea" userId="34ab170da5908fc4" providerId="LiveId" clId="{5D5AFC37-FDD5-4636-BBA1-7206696CC6DF}" dt="2019-09-16T11:50:19.191" v="15" actId="2696"/>
        <pc:sldMkLst>
          <pc:docMk/>
          <pc:sldMk cId="2985012145" sldId="560"/>
        </pc:sldMkLst>
      </pc:sldChg>
      <pc:sldChg chg="del">
        <pc:chgData name="Cristian Chilipirea" userId="34ab170da5908fc4" providerId="LiveId" clId="{5D5AFC37-FDD5-4636-BBA1-7206696CC6DF}" dt="2019-09-16T11:50:19.222" v="16" actId="2696"/>
        <pc:sldMkLst>
          <pc:docMk/>
          <pc:sldMk cId="364226270" sldId="561"/>
        </pc:sldMkLst>
      </pc:sldChg>
      <pc:sldChg chg="del">
        <pc:chgData name="Cristian Chilipirea" userId="34ab170da5908fc4" providerId="LiveId" clId="{5D5AFC37-FDD5-4636-BBA1-7206696CC6DF}" dt="2019-09-16T11:50:19.253" v="17" actId="2696"/>
        <pc:sldMkLst>
          <pc:docMk/>
          <pc:sldMk cId="3158451430" sldId="562"/>
        </pc:sldMkLst>
      </pc:sldChg>
      <pc:sldChg chg="del">
        <pc:chgData name="Cristian Chilipirea" userId="34ab170da5908fc4" providerId="LiveId" clId="{5D5AFC37-FDD5-4636-BBA1-7206696CC6DF}" dt="2019-09-16T11:50:19.269" v="18" actId="2696"/>
        <pc:sldMkLst>
          <pc:docMk/>
          <pc:sldMk cId="2215854694" sldId="563"/>
        </pc:sldMkLst>
      </pc:sldChg>
      <pc:sldChg chg="del">
        <pc:chgData name="Cristian Chilipirea" userId="34ab170da5908fc4" providerId="LiveId" clId="{5D5AFC37-FDD5-4636-BBA1-7206696CC6DF}" dt="2019-09-16T11:50:19.300" v="19" actId="2696"/>
        <pc:sldMkLst>
          <pc:docMk/>
          <pc:sldMk cId="2942578926" sldId="564"/>
        </pc:sldMkLst>
      </pc:sldChg>
      <pc:sldChg chg="del">
        <pc:chgData name="Cristian Chilipirea" userId="34ab170da5908fc4" providerId="LiveId" clId="{5D5AFC37-FDD5-4636-BBA1-7206696CC6DF}" dt="2019-09-16T11:50:19.331" v="20" actId="2696"/>
        <pc:sldMkLst>
          <pc:docMk/>
          <pc:sldMk cId="4106652890" sldId="565"/>
        </pc:sldMkLst>
      </pc:sldChg>
      <pc:sldChg chg="del">
        <pc:chgData name="Cristian Chilipirea" userId="34ab170da5908fc4" providerId="LiveId" clId="{5D5AFC37-FDD5-4636-BBA1-7206696CC6DF}" dt="2019-09-16T11:50:19.378" v="21" actId="2696"/>
        <pc:sldMkLst>
          <pc:docMk/>
          <pc:sldMk cId="2933233348" sldId="566"/>
        </pc:sldMkLst>
      </pc:sldChg>
      <pc:sldChg chg="del">
        <pc:chgData name="Cristian Chilipirea" userId="34ab170da5908fc4" providerId="LiveId" clId="{5D5AFC37-FDD5-4636-BBA1-7206696CC6DF}" dt="2019-09-16T11:50:19.409" v="22" actId="2696"/>
        <pc:sldMkLst>
          <pc:docMk/>
          <pc:sldMk cId="3858647085" sldId="567"/>
        </pc:sldMkLst>
      </pc:sldChg>
      <pc:sldChg chg="del">
        <pc:chgData name="Cristian Chilipirea" userId="34ab170da5908fc4" providerId="LiveId" clId="{5D5AFC37-FDD5-4636-BBA1-7206696CC6DF}" dt="2019-09-16T11:50:19.441" v="23" actId="2696"/>
        <pc:sldMkLst>
          <pc:docMk/>
          <pc:sldMk cId="2619317344" sldId="568"/>
        </pc:sldMkLst>
      </pc:sldChg>
      <pc:sldChg chg="del">
        <pc:chgData name="Cristian Chilipirea" userId="34ab170da5908fc4" providerId="LiveId" clId="{5D5AFC37-FDD5-4636-BBA1-7206696CC6DF}" dt="2019-09-16T11:50:19.472" v="24" actId="2696"/>
        <pc:sldMkLst>
          <pc:docMk/>
          <pc:sldMk cId="309234684" sldId="569"/>
        </pc:sldMkLst>
      </pc:sldChg>
      <pc:sldChg chg="del">
        <pc:chgData name="Cristian Chilipirea" userId="34ab170da5908fc4" providerId="LiveId" clId="{5D5AFC37-FDD5-4636-BBA1-7206696CC6DF}" dt="2019-09-16T11:50:19.503" v="25" actId="2696"/>
        <pc:sldMkLst>
          <pc:docMk/>
          <pc:sldMk cId="1132566298" sldId="570"/>
        </pc:sldMkLst>
      </pc:sldChg>
      <pc:sldChg chg="del">
        <pc:chgData name="Cristian Chilipirea" userId="34ab170da5908fc4" providerId="LiveId" clId="{5D5AFC37-FDD5-4636-BBA1-7206696CC6DF}" dt="2019-09-16T11:50:19.534" v="26" actId="2696"/>
        <pc:sldMkLst>
          <pc:docMk/>
          <pc:sldMk cId="777641279" sldId="571"/>
        </pc:sldMkLst>
      </pc:sldChg>
      <pc:sldChg chg="del">
        <pc:chgData name="Cristian Chilipirea" userId="34ab170da5908fc4" providerId="LiveId" clId="{5D5AFC37-FDD5-4636-BBA1-7206696CC6DF}" dt="2019-09-16T11:50:19.566" v="27" actId="2696"/>
        <pc:sldMkLst>
          <pc:docMk/>
          <pc:sldMk cId="666949720" sldId="572"/>
        </pc:sldMkLst>
      </pc:sldChg>
      <pc:sldChg chg="del">
        <pc:chgData name="Cristian Chilipirea" userId="34ab170da5908fc4" providerId="LiveId" clId="{5D5AFC37-FDD5-4636-BBA1-7206696CC6DF}" dt="2019-09-16T11:50:19.597" v="28" actId="2696"/>
        <pc:sldMkLst>
          <pc:docMk/>
          <pc:sldMk cId="2803101277" sldId="573"/>
        </pc:sldMkLst>
      </pc:sldChg>
      <pc:sldChg chg="del">
        <pc:chgData name="Cristian Chilipirea" userId="34ab170da5908fc4" providerId="LiveId" clId="{5D5AFC37-FDD5-4636-BBA1-7206696CC6DF}" dt="2019-09-16T11:50:19.628" v="29" actId="2696"/>
        <pc:sldMkLst>
          <pc:docMk/>
          <pc:sldMk cId="1981668153" sldId="574"/>
        </pc:sldMkLst>
      </pc:sldChg>
      <pc:sldChg chg="del">
        <pc:chgData name="Cristian Chilipirea" userId="34ab170da5908fc4" providerId="LiveId" clId="{5D5AFC37-FDD5-4636-BBA1-7206696CC6DF}" dt="2019-09-16T11:50:19.659" v="30" actId="2696"/>
        <pc:sldMkLst>
          <pc:docMk/>
          <pc:sldMk cId="707382031" sldId="575"/>
        </pc:sldMkLst>
      </pc:sldChg>
      <pc:sldChg chg="del">
        <pc:chgData name="Cristian Chilipirea" userId="34ab170da5908fc4" providerId="LiveId" clId="{5D5AFC37-FDD5-4636-BBA1-7206696CC6DF}" dt="2019-09-16T11:50:19.691" v="31" actId="2696"/>
        <pc:sldMkLst>
          <pc:docMk/>
          <pc:sldMk cId="3368994498" sldId="576"/>
        </pc:sldMkLst>
      </pc:sldChg>
      <pc:sldChg chg="del">
        <pc:chgData name="Cristian Chilipirea" userId="34ab170da5908fc4" providerId="LiveId" clId="{5D5AFC37-FDD5-4636-BBA1-7206696CC6DF}" dt="2019-09-16T11:50:19.706" v="32" actId="2696"/>
        <pc:sldMkLst>
          <pc:docMk/>
          <pc:sldMk cId="2677296145" sldId="577"/>
        </pc:sldMkLst>
      </pc:sldChg>
      <pc:sldChg chg="del">
        <pc:chgData name="Cristian Chilipirea" userId="34ab170da5908fc4" providerId="LiveId" clId="{5D5AFC37-FDD5-4636-BBA1-7206696CC6DF}" dt="2019-09-16T11:50:19.737" v="33" actId="2696"/>
        <pc:sldMkLst>
          <pc:docMk/>
          <pc:sldMk cId="1177411385" sldId="578"/>
        </pc:sldMkLst>
      </pc:sldChg>
      <pc:sldChg chg="del">
        <pc:chgData name="Cristian Chilipirea" userId="34ab170da5908fc4" providerId="LiveId" clId="{5D5AFC37-FDD5-4636-BBA1-7206696CC6DF}" dt="2019-09-16T11:50:19.753" v="34" actId="2696"/>
        <pc:sldMkLst>
          <pc:docMk/>
          <pc:sldMk cId="1845634745" sldId="579"/>
        </pc:sldMkLst>
      </pc:sldChg>
      <pc:sldChg chg="del">
        <pc:chgData name="Cristian Chilipirea" userId="34ab170da5908fc4" providerId="LiveId" clId="{5D5AFC37-FDD5-4636-BBA1-7206696CC6DF}" dt="2019-09-16T11:50:19.784" v="35" actId="2696"/>
        <pc:sldMkLst>
          <pc:docMk/>
          <pc:sldMk cId="2948338232" sldId="580"/>
        </pc:sldMkLst>
      </pc:sldChg>
      <pc:sldChg chg="del">
        <pc:chgData name="Cristian Chilipirea" userId="34ab170da5908fc4" providerId="LiveId" clId="{5D5AFC37-FDD5-4636-BBA1-7206696CC6DF}" dt="2019-09-16T11:50:19.816" v="36" actId="2696"/>
        <pc:sldMkLst>
          <pc:docMk/>
          <pc:sldMk cId="1541687133" sldId="581"/>
        </pc:sldMkLst>
      </pc:sldChg>
      <pc:sldChg chg="del">
        <pc:chgData name="Cristian Chilipirea" userId="34ab170da5908fc4" providerId="LiveId" clId="{5D5AFC37-FDD5-4636-BBA1-7206696CC6DF}" dt="2019-09-16T11:50:19.019" v="7" actId="2696"/>
        <pc:sldMkLst>
          <pc:docMk/>
          <pc:sldMk cId="3552800911" sldId="582"/>
        </pc:sldMkLst>
      </pc:sldChg>
      <pc:sldChg chg="del">
        <pc:chgData name="Cristian Chilipirea" userId="34ab170da5908fc4" providerId="LiveId" clId="{5D5AFC37-FDD5-4636-BBA1-7206696CC6DF}" dt="2019-09-16T11:50:19.034" v="8" actId="2696"/>
        <pc:sldMkLst>
          <pc:docMk/>
          <pc:sldMk cId="3613867516" sldId="583"/>
        </pc:sldMkLst>
      </pc:sldChg>
      <pc:sldChg chg="del">
        <pc:chgData name="Cristian Chilipirea" userId="34ab170da5908fc4" providerId="LiveId" clId="{5D5AFC37-FDD5-4636-BBA1-7206696CC6DF}" dt="2019-09-16T11:50:19.066" v="9" actId="2696"/>
        <pc:sldMkLst>
          <pc:docMk/>
          <pc:sldMk cId="896687691" sldId="584"/>
        </pc:sldMkLst>
      </pc:sldChg>
      <pc:sldChg chg="del">
        <pc:chgData name="Cristian Chilipirea" userId="34ab170da5908fc4" providerId="LiveId" clId="{5D5AFC37-FDD5-4636-BBA1-7206696CC6DF}" dt="2019-09-16T11:50:19.081" v="10" actId="2696"/>
        <pc:sldMkLst>
          <pc:docMk/>
          <pc:sldMk cId="1429551694" sldId="585"/>
        </pc:sldMkLst>
      </pc:sldChg>
      <pc:sldChg chg="del">
        <pc:chgData name="Cristian Chilipirea" userId="34ab170da5908fc4" providerId="LiveId" clId="{5D5AFC37-FDD5-4636-BBA1-7206696CC6DF}" dt="2019-09-16T11:50:19.847" v="38" actId="2696"/>
        <pc:sldMkLst>
          <pc:docMk/>
          <pc:sldMk cId="3440455392" sldId="586"/>
        </pc:sldMkLst>
      </pc:sldChg>
      <pc:sldChg chg="del">
        <pc:chgData name="Cristian Chilipirea" userId="34ab170da5908fc4" providerId="LiveId" clId="{5D5AFC37-FDD5-4636-BBA1-7206696CC6DF}" dt="2019-09-16T11:50:19.862" v="39" actId="2696"/>
        <pc:sldMkLst>
          <pc:docMk/>
          <pc:sldMk cId="3229519859" sldId="589"/>
        </pc:sldMkLst>
      </pc:sldChg>
      <pc:sldChg chg="del">
        <pc:chgData name="Cristian Chilipirea" userId="34ab170da5908fc4" providerId="LiveId" clId="{5D5AFC37-FDD5-4636-BBA1-7206696CC6DF}" dt="2019-09-16T11:50:19.878" v="40" actId="2696"/>
        <pc:sldMkLst>
          <pc:docMk/>
          <pc:sldMk cId="2934982308" sldId="590"/>
        </pc:sldMkLst>
      </pc:sldChg>
      <pc:sldChg chg="del">
        <pc:chgData name="Cristian Chilipirea" userId="34ab170da5908fc4" providerId="LiveId" clId="{5D5AFC37-FDD5-4636-BBA1-7206696CC6DF}" dt="2019-09-16T11:50:19.894" v="41" actId="2696"/>
        <pc:sldMkLst>
          <pc:docMk/>
          <pc:sldMk cId="638753181" sldId="591"/>
        </pc:sldMkLst>
      </pc:sldChg>
      <pc:sldChg chg="del">
        <pc:chgData name="Cristian Chilipirea" userId="34ab170da5908fc4" providerId="LiveId" clId="{5D5AFC37-FDD5-4636-BBA1-7206696CC6DF}" dt="2019-09-16T11:50:19.941" v="43" actId="2696"/>
        <pc:sldMkLst>
          <pc:docMk/>
          <pc:sldMk cId="2526377157" sldId="592"/>
        </pc:sldMkLst>
      </pc:sldChg>
      <pc:sldChg chg="del">
        <pc:chgData name="Cristian Chilipirea" userId="34ab170da5908fc4" providerId="LiveId" clId="{5D5AFC37-FDD5-4636-BBA1-7206696CC6DF}" dt="2019-09-16T11:50:19.956" v="44" actId="2696"/>
        <pc:sldMkLst>
          <pc:docMk/>
          <pc:sldMk cId="3249049725" sldId="593"/>
        </pc:sldMkLst>
      </pc:sldChg>
      <pc:sldChg chg="del">
        <pc:chgData name="Cristian Chilipirea" userId="34ab170da5908fc4" providerId="LiveId" clId="{5D5AFC37-FDD5-4636-BBA1-7206696CC6DF}" dt="2019-09-16T11:50:19.987" v="45" actId="2696"/>
        <pc:sldMkLst>
          <pc:docMk/>
          <pc:sldMk cId="2757188932" sldId="594"/>
        </pc:sldMkLst>
      </pc:sldChg>
      <pc:sldChg chg="del">
        <pc:chgData name="Cristian Chilipirea" userId="34ab170da5908fc4" providerId="LiveId" clId="{5D5AFC37-FDD5-4636-BBA1-7206696CC6DF}" dt="2019-09-16T11:50:20.003" v="46" actId="2696"/>
        <pc:sldMkLst>
          <pc:docMk/>
          <pc:sldMk cId="2457825635" sldId="595"/>
        </pc:sldMkLst>
      </pc:sldChg>
      <pc:sldChg chg="del">
        <pc:chgData name="Cristian Chilipirea" userId="34ab170da5908fc4" providerId="LiveId" clId="{5D5AFC37-FDD5-4636-BBA1-7206696CC6DF}" dt="2019-09-16T11:50:20.034" v="47" actId="2696"/>
        <pc:sldMkLst>
          <pc:docMk/>
          <pc:sldMk cId="1862494286" sldId="596"/>
        </pc:sldMkLst>
      </pc:sldChg>
      <pc:sldChg chg="del">
        <pc:chgData name="Cristian Chilipirea" userId="34ab170da5908fc4" providerId="LiveId" clId="{5D5AFC37-FDD5-4636-BBA1-7206696CC6DF}" dt="2019-09-16T11:50:20.050" v="48" actId="2696"/>
        <pc:sldMkLst>
          <pc:docMk/>
          <pc:sldMk cId="2528492379" sldId="597"/>
        </pc:sldMkLst>
      </pc:sldChg>
      <pc:sldChg chg="del">
        <pc:chgData name="Cristian Chilipirea" userId="34ab170da5908fc4" providerId="LiveId" clId="{5D5AFC37-FDD5-4636-BBA1-7206696CC6DF}" dt="2019-09-16T11:50:20.081" v="49" actId="2696"/>
        <pc:sldMkLst>
          <pc:docMk/>
          <pc:sldMk cId="2518629561" sldId="598"/>
        </pc:sldMkLst>
      </pc:sldChg>
      <pc:sldChg chg="del">
        <pc:chgData name="Cristian Chilipirea" userId="34ab170da5908fc4" providerId="LiveId" clId="{5D5AFC37-FDD5-4636-BBA1-7206696CC6DF}" dt="2019-09-16T11:50:20.112" v="51" actId="2696"/>
        <pc:sldMkLst>
          <pc:docMk/>
          <pc:sldMk cId="3957409372" sldId="599"/>
        </pc:sldMkLst>
      </pc:sldChg>
      <pc:sldChg chg="del">
        <pc:chgData name="Cristian Chilipirea" userId="34ab170da5908fc4" providerId="LiveId" clId="{5D5AFC37-FDD5-4636-BBA1-7206696CC6DF}" dt="2019-09-16T11:50:20.159" v="53" actId="2696"/>
        <pc:sldMkLst>
          <pc:docMk/>
          <pc:sldMk cId="2442255895" sldId="600"/>
        </pc:sldMkLst>
      </pc:sldChg>
      <pc:sldChg chg="del">
        <pc:chgData name="Cristian Chilipirea" userId="34ab170da5908fc4" providerId="LiveId" clId="{5D5AFC37-FDD5-4636-BBA1-7206696CC6DF}" dt="2019-09-16T11:50:20.191" v="54" actId="2696"/>
        <pc:sldMkLst>
          <pc:docMk/>
          <pc:sldMk cId="539200228" sldId="601"/>
        </pc:sldMkLst>
      </pc:sldChg>
      <pc:sldChg chg="del">
        <pc:chgData name="Cristian Chilipirea" userId="34ab170da5908fc4" providerId="LiveId" clId="{5D5AFC37-FDD5-4636-BBA1-7206696CC6DF}" dt="2019-09-16T11:50:20.206" v="55" actId="2696"/>
        <pc:sldMkLst>
          <pc:docMk/>
          <pc:sldMk cId="2552501450" sldId="602"/>
        </pc:sldMkLst>
      </pc:sldChg>
      <pc:sldChg chg="del">
        <pc:chgData name="Cristian Chilipirea" userId="34ab170da5908fc4" providerId="LiveId" clId="{5D5AFC37-FDD5-4636-BBA1-7206696CC6DF}" dt="2019-09-16T11:50:20.237" v="56" actId="2696"/>
        <pc:sldMkLst>
          <pc:docMk/>
          <pc:sldMk cId="1787298923" sldId="603"/>
        </pc:sldMkLst>
      </pc:sldChg>
      <pc:sldChg chg="del">
        <pc:chgData name="Cristian Chilipirea" userId="34ab170da5908fc4" providerId="LiveId" clId="{5D5AFC37-FDD5-4636-BBA1-7206696CC6DF}" dt="2019-09-16T11:50:20.269" v="57" actId="2696"/>
        <pc:sldMkLst>
          <pc:docMk/>
          <pc:sldMk cId="2363012813" sldId="604"/>
        </pc:sldMkLst>
      </pc:sldChg>
      <pc:sldChg chg="del">
        <pc:chgData name="Cristian Chilipirea" userId="34ab170da5908fc4" providerId="LiveId" clId="{5D5AFC37-FDD5-4636-BBA1-7206696CC6DF}" dt="2019-09-16T11:50:20.144" v="52" actId="2696"/>
        <pc:sldMkLst>
          <pc:docMk/>
          <pc:sldMk cId="269224354" sldId="605"/>
        </pc:sldMkLst>
      </pc:sldChg>
      <pc:sldChg chg="del">
        <pc:chgData name="Cristian Chilipirea" userId="34ab170da5908fc4" providerId="LiveId" clId="{5D5AFC37-FDD5-4636-BBA1-7206696CC6DF}" dt="2019-09-16T11:50:20.097" v="50" actId="2696"/>
        <pc:sldMkLst>
          <pc:docMk/>
          <pc:sldMk cId="2954594501" sldId="606"/>
        </pc:sldMkLst>
      </pc:sldChg>
      <pc:sldChg chg="del">
        <pc:chgData name="Cristian Chilipirea" userId="34ab170da5908fc4" providerId="LiveId" clId="{5D5AFC37-FDD5-4636-BBA1-7206696CC6DF}" dt="2019-09-16T11:50:19.909" v="42" actId="2696"/>
        <pc:sldMkLst>
          <pc:docMk/>
          <pc:sldMk cId="1131665879" sldId="607"/>
        </pc:sldMkLst>
      </pc:sldChg>
      <pc:sldChg chg="del">
        <pc:chgData name="Cristian Chilipirea" userId="34ab170da5908fc4" providerId="LiveId" clId="{5D5AFC37-FDD5-4636-BBA1-7206696CC6DF}" dt="2019-09-16T11:50:19.816" v="37" actId="2696"/>
        <pc:sldMkLst>
          <pc:docMk/>
          <pc:sldMk cId="3192059767" sldId="608"/>
        </pc:sldMkLst>
      </pc:sldChg>
      <pc:sldChg chg="del">
        <pc:chgData name="Cristian Chilipirea" userId="34ab170da5908fc4" providerId="LiveId" clId="{5D5AFC37-FDD5-4636-BBA1-7206696CC6DF}" dt="2019-09-16T11:50:19.097" v="11" actId="2696"/>
        <pc:sldMkLst>
          <pc:docMk/>
          <pc:sldMk cId="753373996" sldId="609"/>
        </pc:sldMkLst>
      </pc:sldChg>
      <pc:sldChg chg="del">
        <pc:chgData name="Cristian Chilipirea" userId="34ab170da5908fc4" providerId="LiveId" clId="{5D5AFC37-FDD5-4636-BBA1-7206696CC6DF}" dt="2019-09-16T11:50:20.284" v="58" actId="2696"/>
        <pc:sldMkLst>
          <pc:docMk/>
          <pc:sldMk cId="289251862" sldId="610"/>
        </pc:sldMkLst>
      </pc:sldChg>
      <pc:sldChg chg="del">
        <pc:chgData name="Cristian Chilipirea" userId="34ab170da5908fc4" providerId="LiveId" clId="{5D5AFC37-FDD5-4636-BBA1-7206696CC6DF}" dt="2019-09-16T11:50:20.316" v="59" actId="2696"/>
        <pc:sldMkLst>
          <pc:docMk/>
          <pc:sldMk cId="2001622032" sldId="611"/>
        </pc:sldMkLst>
      </pc:sldChg>
      <pc:sldChg chg="del">
        <pc:chgData name="Cristian Chilipirea" userId="34ab170da5908fc4" providerId="LiveId" clId="{5D5AFC37-FDD5-4636-BBA1-7206696CC6DF}" dt="2019-09-16T11:50:20.362" v="61" actId="2696"/>
        <pc:sldMkLst>
          <pc:docMk/>
          <pc:sldMk cId="672997639" sldId="612"/>
        </pc:sldMkLst>
      </pc:sldChg>
      <pc:sldChg chg="del">
        <pc:chgData name="Cristian Chilipirea" userId="34ab170da5908fc4" providerId="LiveId" clId="{5D5AFC37-FDD5-4636-BBA1-7206696CC6DF}" dt="2019-09-16T11:50:20.331" v="60" actId="2696"/>
        <pc:sldMkLst>
          <pc:docMk/>
          <pc:sldMk cId="239564760" sldId="613"/>
        </pc:sldMkLst>
      </pc:sldChg>
      <pc:sldChg chg="del">
        <pc:chgData name="Cristian Chilipirea" userId="34ab170da5908fc4" providerId="LiveId" clId="{5D5AFC37-FDD5-4636-BBA1-7206696CC6DF}" dt="2019-09-16T11:50:20.378" v="62" actId="2696"/>
        <pc:sldMkLst>
          <pc:docMk/>
          <pc:sldMk cId="690094065" sldId="614"/>
        </pc:sldMkLst>
      </pc:sldChg>
      <pc:sldChg chg="del">
        <pc:chgData name="Cristian Chilipirea" userId="34ab170da5908fc4" providerId="LiveId" clId="{5D5AFC37-FDD5-4636-BBA1-7206696CC6DF}" dt="2019-09-16T11:50:20.409" v="63" actId="2696"/>
        <pc:sldMkLst>
          <pc:docMk/>
          <pc:sldMk cId="1398904006" sldId="615"/>
        </pc:sldMkLst>
      </pc:sldChg>
      <pc:sldChg chg="del">
        <pc:chgData name="Cristian Chilipirea" userId="34ab170da5908fc4" providerId="LiveId" clId="{5D5AFC37-FDD5-4636-BBA1-7206696CC6DF}" dt="2019-09-16T11:50:20.441" v="64" actId="2696"/>
        <pc:sldMkLst>
          <pc:docMk/>
          <pc:sldMk cId="196940372" sldId="616"/>
        </pc:sldMkLst>
      </pc:sldChg>
      <pc:sldChg chg="del">
        <pc:chgData name="Cristian Chilipirea" userId="34ab170da5908fc4" providerId="LiveId" clId="{5D5AFC37-FDD5-4636-BBA1-7206696CC6DF}" dt="2019-09-16T11:50:20.472" v="66" actId="2696"/>
        <pc:sldMkLst>
          <pc:docMk/>
          <pc:sldMk cId="1539260797" sldId="617"/>
        </pc:sldMkLst>
      </pc:sldChg>
      <pc:sldChg chg="del">
        <pc:chgData name="Cristian Chilipirea" userId="34ab170da5908fc4" providerId="LiveId" clId="{5D5AFC37-FDD5-4636-BBA1-7206696CC6DF}" dt="2019-09-16T11:50:20.441" v="65" actId="2696"/>
        <pc:sldMkLst>
          <pc:docMk/>
          <pc:sldMk cId="3767050214" sldId="618"/>
        </pc:sldMkLst>
      </pc:sldChg>
      <pc:sldChg chg="del">
        <pc:chgData name="Cristian Chilipirea" userId="34ab170da5908fc4" providerId="LiveId" clId="{5D5AFC37-FDD5-4636-BBA1-7206696CC6DF}" dt="2019-09-16T11:50:20.628" v="73" actId="2696"/>
        <pc:sldMkLst>
          <pc:docMk/>
          <pc:sldMk cId="1602396881" sldId="619"/>
        </pc:sldMkLst>
      </pc:sldChg>
      <pc:sldChg chg="del">
        <pc:chgData name="Cristian Chilipirea" userId="34ab170da5908fc4" providerId="LiveId" clId="{5D5AFC37-FDD5-4636-BBA1-7206696CC6DF}" dt="2019-09-16T11:50:20.612" v="72" actId="2696"/>
        <pc:sldMkLst>
          <pc:docMk/>
          <pc:sldMk cId="983254241" sldId="620"/>
        </pc:sldMkLst>
      </pc:sldChg>
      <pc:sldChg chg="del">
        <pc:chgData name="Cristian Chilipirea" userId="34ab170da5908fc4" providerId="LiveId" clId="{5D5AFC37-FDD5-4636-BBA1-7206696CC6DF}" dt="2019-09-16T11:50:20.644" v="74" actId="2696"/>
        <pc:sldMkLst>
          <pc:docMk/>
          <pc:sldMk cId="1693112902" sldId="621"/>
        </pc:sldMkLst>
      </pc:sldChg>
      <pc:sldChg chg="del">
        <pc:chgData name="Cristian Chilipirea" userId="34ab170da5908fc4" providerId="LiveId" clId="{5D5AFC37-FDD5-4636-BBA1-7206696CC6DF}" dt="2019-09-16T11:50:20.675" v="75" actId="2696"/>
        <pc:sldMkLst>
          <pc:docMk/>
          <pc:sldMk cId="3591667173" sldId="622"/>
        </pc:sldMkLst>
      </pc:sldChg>
      <pc:sldChg chg="del">
        <pc:chgData name="Cristian Chilipirea" userId="34ab170da5908fc4" providerId="LiveId" clId="{5D5AFC37-FDD5-4636-BBA1-7206696CC6DF}" dt="2019-09-16T11:50:20.706" v="76" actId="2696"/>
        <pc:sldMkLst>
          <pc:docMk/>
          <pc:sldMk cId="3871055158" sldId="623"/>
        </pc:sldMkLst>
      </pc:sldChg>
      <pc:sldChg chg="del">
        <pc:chgData name="Cristian Chilipirea" userId="34ab170da5908fc4" providerId="LiveId" clId="{5D5AFC37-FDD5-4636-BBA1-7206696CC6DF}" dt="2019-09-16T11:50:20.722" v="77" actId="2696"/>
        <pc:sldMkLst>
          <pc:docMk/>
          <pc:sldMk cId="1035402042" sldId="624"/>
        </pc:sldMkLst>
      </pc:sldChg>
      <pc:sldChg chg="del">
        <pc:chgData name="Cristian Chilipirea" userId="34ab170da5908fc4" providerId="LiveId" clId="{5D5AFC37-FDD5-4636-BBA1-7206696CC6DF}" dt="2019-09-16T11:50:20.581" v="71" actId="2696"/>
        <pc:sldMkLst>
          <pc:docMk/>
          <pc:sldMk cId="2430536616" sldId="625"/>
        </pc:sldMkLst>
      </pc:sldChg>
      <pc:sldChg chg="del">
        <pc:chgData name="Cristian Chilipirea" userId="34ab170da5908fc4" providerId="LiveId" clId="{5D5AFC37-FDD5-4636-BBA1-7206696CC6DF}" dt="2019-09-16T11:50:20.737" v="78" actId="2696"/>
        <pc:sldMkLst>
          <pc:docMk/>
          <pc:sldMk cId="1092089267" sldId="626"/>
        </pc:sldMkLst>
      </pc:sldChg>
      <pc:sldChg chg="del">
        <pc:chgData name="Cristian Chilipirea" userId="34ab170da5908fc4" providerId="LiveId" clId="{5D5AFC37-FDD5-4636-BBA1-7206696CC6DF}" dt="2019-09-16T11:50:20.769" v="79" actId="2696"/>
        <pc:sldMkLst>
          <pc:docMk/>
          <pc:sldMk cId="2157519186" sldId="627"/>
        </pc:sldMkLst>
      </pc:sldChg>
      <pc:sldChg chg="del">
        <pc:chgData name="Cristian Chilipirea" userId="34ab170da5908fc4" providerId="LiveId" clId="{5D5AFC37-FDD5-4636-BBA1-7206696CC6DF}" dt="2019-09-16T11:50:20.816" v="81" actId="2696"/>
        <pc:sldMkLst>
          <pc:docMk/>
          <pc:sldMk cId="3475865016" sldId="628"/>
        </pc:sldMkLst>
      </pc:sldChg>
      <pc:sldChg chg="del">
        <pc:chgData name="Cristian Chilipirea" userId="34ab170da5908fc4" providerId="LiveId" clId="{5D5AFC37-FDD5-4636-BBA1-7206696CC6DF}" dt="2019-09-16T11:50:20.862" v="83" actId="2696"/>
        <pc:sldMkLst>
          <pc:docMk/>
          <pc:sldMk cId="399722945" sldId="629"/>
        </pc:sldMkLst>
      </pc:sldChg>
      <pc:sldChg chg="del">
        <pc:chgData name="Cristian Chilipirea" userId="34ab170da5908fc4" providerId="LiveId" clId="{5D5AFC37-FDD5-4636-BBA1-7206696CC6DF}" dt="2019-09-16T11:50:20.925" v="85" actId="2696"/>
        <pc:sldMkLst>
          <pc:docMk/>
          <pc:sldMk cId="415877145" sldId="630"/>
        </pc:sldMkLst>
      </pc:sldChg>
      <pc:sldChg chg="del">
        <pc:chgData name="Cristian Chilipirea" userId="34ab170da5908fc4" providerId="LiveId" clId="{5D5AFC37-FDD5-4636-BBA1-7206696CC6DF}" dt="2019-09-16T11:50:21.050" v="90" actId="2696"/>
        <pc:sldMkLst>
          <pc:docMk/>
          <pc:sldMk cId="2256760796" sldId="631"/>
        </pc:sldMkLst>
      </pc:sldChg>
      <pc:sldChg chg="del">
        <pc:chgData name="Cristian Chilipirea" userId="34ab170da5908fc4" providerId="LiveId" clId="{5D5AFC37-FDD5-4636-BBA1-7206696CC6DF}" dt="2019-09-16T11:50:21.034" v="89" actId="2696"/>
        <pc:sldMkLst>
          <pc:docMk/>
          <pc:sldMk cId="3056894308" sldId="632"/>
        </pc:sldMkLst>
      </pc:sldChg>
      <pc:sldChg chg="del">
        <pc:chgData name="Cristian Chilipirea" userId="34ab170da5908fc4" providerId="LiveId" clId="{5D5AFC37-FDD5-4636-BBA1-7206696CC6DF}" dt="2019-09-16T11:50:20.972" v="87" actId="2696"/>
        <pc:sldMkLst>
          <pc:docMk/>
          <pc:sldMk cId="1561823746" sldId="633"/>
        </pc:sldMkLst>
      </pc:sldChg>
      <pc:sldChg chg="del">
        <pc:chgData name="Cristian Chilipirea" userId="34ab170da5908fc4" providerId="LiveId" clId="{5D5AFC37-FDD5-4636-BBA1-7206696CC6DF}" dt="2019-09-16T11:50:20.784" v="80" actId="2696"/>
        <pc:sldMkLst>
          <pc:docMk/>
          <pc:sldMk cId="696013976" sldId="634"/>
        </pc:sldMkLst>
      </pc:sldChg>
      <pc:sldChg chg="del">
        <pc:chgData name="Cristian Chilipirea" userId="34ab170da5908fc4" providerId="LiveId" clId="{5D5AFC37-FDD5-4636-BBA1-7206696CC6DF}" dt="2019-09-16T11:50:20.847" v="82" actId="2696"/>
        <pc:sldMkLst>
          <pc:docMk/>
          <pc:sldMk cId="4191572566" sldId="635"/>
        </pc:sldMkLst>
      </pc:sldChg>
      <pc:sldChg chg="del">
        <pc:chgData name="Cristian Chilipirea" userId="34ab170da5908fc4" providerId="LiveId" clId="{5D5AFC37-FDD5-4636-BBA1-7206696CC6DF}" dt="2019-09-16T11:50:20.894" v="84" actId="2696"/>
        <pc:sldMkLst>
          <pc:docMk/>
          <pc:sldMk cId="807977974" sldId="636"/>
        </pc:sldMkLst>
      </pc:sldChg>
      <pc:sldChg chg="del">
        <pc:chgData name="Cristian Chilipirea" userId="34ab170da5908fc4" providerId="LiveId" clId="{5D5AFC37-FDD5-4636-BBA1-7206696CC6DF}" dt="2019-09-16T11:50:20.940" v="86" actId="2696"/>
        <pc:sldMkLst>
          <pc:docMk/>
          <pc:sldMk cId="2574714365" sldId="637"/>
        </pc:sldMkLst>
      </pc:sldChg>
      <pc:sldChg chg="del">
        <pc:chgData name="Cristian Chilipirea" userId="34ab170da5908fc4" providerId="LiveId" clId="{5D5AFC37-FDD5-4636-BBA1-7206696CC6DF}" dt="2019-09-16T11:50:21.003" v="88" actId="2696"/>
        <pc:sldMkLst>
          <pc:docMk/>
          <pc:sldMk cId="3652549265" sldId="638"/>
        </pc:sldMkLst>
      </pc:sldChg>
      <pc:sldChg chg="del">
        <pc:chgData name="Cristian Chilipirea" userId="34ab170da5908fc4" providerId="LiveId" clId="{5D5AFC37-FDD5-4636-BBA1-7206696CC6DF}" dt="2019-09-16T11:50:21.565" v="117" actId="2696"/>
        <pc:sldMkLst>
          <pc:docMk/>
          <pc:sldMk cId="862702447" sldId="639"/>
        </pc:sldMkLst>
      </pc:sldChg>
      <pc:sldChg chg="del">
        <pc:chgData name="Cristian Chilipirea" userId="34ab170da5908fc4" providerId="LiveId" clId="{5D5AFC37-FDD5-4636-BBA1-7206696CC6DF}" dt="2019-09-16T11:50:21.581" v="118" actId="2696"/>
        <pc:sldMkLst>
          <pc:docMk/>
          <pc:sldMk cId="916506964" sldId="640"/>
        </pc:sldMkLst>
      </pc:sldChg>
      <pc:sldChg chg="del">
        <pc:chgData name="Cristian Chilipirea" userId="34ab170da5908fc4" providerId="LiveId" clId="{5D5AFC37-FDD5-4636-BBA1-7206696CC6DF}" dt="2019-09-16T11:50:21.847" v="136" actId="2696"/>
        <pc:sldMkLst>
          <pc:docMk/>
          <pc:sldMk cId="2977312676" sldId="641"/>
        </pc:sldMkLst>
      </pc:sldChg>
      <pc:sldChg chg="del">
        <pc:chgData name="Cristian Chilipirea" userId="34ab170da5908fc4" providerId="LiveId" clId="{5D5AFC37-FDD5-4636-BBA1-7206696CC6DF}" dt="2019-09-16T11:50:21.847" v="135" actId="2696"/>
        <pc:sldMkLst>
          <pc:docMk/>
          <pc:sldMk cId="1351683900" sldId="642"/>
        </pc:sldMkLst>
      </pc:sldChg>
      <pc:sldChg chg="del">
        <pc:chgData name="Cristian Chilipirea" userId="34ab170da5908fc4" providerId="LiveId" clId="{5D5AFC37-FDD5-4636-BBA1-7206696CC6DF}" dt="2019-09-16T11:50:21.878" v="137" actId="2696"/>
        <pc:sldMkLst>
          <pc:docMk/>
          <pc:sldMk cId="3580444410" sldId="643"/>
        </pc:sldMkLst>
      </pc:sldChg>
      <pc:sldChg chg="del">
        <pc:chgData name="Cristian Chilipirea" userId="34ab170da5908fc4" providerId="LiveId" clId="{5D5AFC37-FDD5-4636-BBA1-7206696CC6DF}" dt="2019-09-16T11:50:21.909" v="138" actId="2696"/>
        <pc:sldMkLst>
          <pc:docMk/>
          <pc:sldMk cId="2645893947" sldId="644"/>
        </pc:sldMkLst>
      </pc:sldChg>
      <pc:sldChg chg="del">
        <pc:chgData name="Cristian Chilipirea" userId="34ab170da5908fc4" providerId="LiveId" clId="{5D5AFC37-FDD5-4636-BBA1-7206696CC6DF}" dt="2019-09-16T11:50:21.925" v="139" actId="2696"/>
        <pc:sldMkLst>
          <pc:docMk/>
          <pc:sldMk cId="559295034" sldId="645"/>
        </pc:sldMkLst>
      </pc:sldChg>
      <pc:sldChg chg="del">
        <pc:chgData name="Cristian Chilipirea" userId="34ab170da5908fc4" providerId="LiveId" clId="{5D5AFC37-FDD5-4636-BBA1-7206696CC6DF}" dt="2019-09-16T11:50:21.112" v="93" actId="2696"/>
        <pc:sldMkLst>
          <pc:docMk/>
          <pc:sldMk cId="1922016729" sldId="646"/>
        </pc:sldMkLst>
      </pc:sldChg>
      <pc:sldChg chg="del">
        <pc:chgData name="Cristian Chilipirea" userId="34ab170da5908fc4" providerId="LiveId" clId="{5D5AFC37-FDD5-4636-BBA1-7206696CC6DF}" dt="2019-09-16T11:50:21.065" v="91" actId="2696"/>
        <pc:sldMkLst>
          <pc:docMk/>
          <pc:sldMk cId="4245528660" sldId="647"/>
        </pc:sldMkLst>
      </pc:sldChg>
      <pc:sldChg chg="del">
        <pc:chgData name="Cristian Chilipirea" userId="34ab170da5908fc4" providerId="LiveId" clId="{5D5AFC37-FDD5-4636-BBA1-7206696CC6DF}" dt="2019-09-16T11:50:21.097" v="92" actId="2696"/>
        <pc:sldMkLst>
          <pc:docMk/>
          <pc:sldMk cId="968886458" sldId="648"/>
        </pc:sldMkLst>
      </pc:sldChg>
      <pc:sldChg chg="del">
        <pc:chgData name="Cristian Chilipirea" userId="34ab170da5908fc4" providerId="LiveId" clId="{5D5AFC37-FDD5-4636-BBA1-7206696CC6DF}" dt="2019-09-16T11:50:21.940" v="140" actId="2696"/>
        <pc:sldMkLst>
          <pc:docMk/>
          <pc:sldMk cId="223523598" sldId="649"/>
        </pc:sldMkLst>
      </pc:sldChg>
      <pc:sldChg chg="del">
        <pc:chgData name="Cristian Chilipirea" userId="34ab170da5908fc4" providerId="LiveId" clId="{5D5AFC37-FDD5-4636-BBA1-7206696CC6DF}" dt="2019-09-16T11:50:21.956" v="141" actId="2696"/>
        <pc:sldMkLst>
          <pc:docMk/>
          <pc:sldMk cId="1789544321" sldId="650"/>
        </pc:sldMkLst>
      </pc:sldChg>
      <pc:sldChg chg="del">
        <pc:chgData name="Cristian Chilipirea" userId="34ab170da5908fc4" providerId="LiveId" clId="{5D5AFC37-FDD5-4636-BBA1-7206696CC6DF}" dt="2019-09-16T11:50:21.972" v="142" actId="2696"/>
        <pc:sldMkLst>
          <pc:docMk/>
          <pc:sldMk cId="320564615" sldId="651"/>
        </pc:sldMkLst>
      </pc:sldChg>
      <pc:sldChg chg="del">
        <pc:chgData name="Cristian Chilipirea" userId="34ab170da5908fc4" providerId="LiveId" clId="{5D5AFC37-FDD5-4636-BBA1-7206696CC6DF}" dt="2019-09-16T11:50:21.987" v="143" actId="2696"/>
        <pc:sldMkLst>
          <pc:docMk/>
          <pc:sldMk cId="197569966" sldId="652"/>
        </pc:sldMkLst>
      </pc:sldChg>
      <pc:sldChg chg="del">
        <pc:chgData name="Cristian Chilipirea" userId="34ab170da5908fc4" providerId="LiveId" clId="{5D5AFC37-FDD5-4636-BBA1-7206696CC6DF}" dt="2019-09-16T11:50:22.065" v="147" actId="2696"/>
        <pc:sldMkLst>
          <pc:docMk/>
          <pc:sldMk cId="737676578" sldId="653"/>
        </pc:sldMkLst>
      </pc:sldChg>
      <pc:sldChg chg="del">
        <pc:chgData name="Cristian Chilipirea" userId="34ab170da5908fc4" providerId="LiveId" clId="{5D5AFC37-FDD5-4636-BBA1-7206696CC6DF}" dt="2019-09-16T11:50:22.034" v="145" actId="2696"/>
        <pc:sldMkLst>
          <pc:docMk/>
          <pc:sldMk cId="3977472531" sldId="654"/>
        </pc:sldMkLst>
      </pc:sldChg>
      <pc:sldChg chg="del">
        <pc:chgData name="Cristian Chilipirea" userId="34ab170da5908fc4" providerId="LiveId" clId="{5D5AFC37-FDD5-4636-BBA1-7206696CC6DF}" dt="2019-09-16T11:50:22.003" v="144" actId="2696"/>
        <pc:sldMkLst>
          <pc:docMk/>
          <pc:sldMk cId="3843839531" sldId="655"/>
        </pc:sldMkLst>
      </pc:sldChg>
      <pc:sldChg chg="del">
        <pc:chgData name="Cristian Chilipirea" userId="34ab170da5908fc4" providerId="LiveId" clId="{5D5AFC37-FDD5-4636-BBA1-7206696CC6DF}" dt="2019-09-16T11:50:22.050" v="146" actId="2696"/>
        <pc:sldMkLst>
          <pc:docMk/>
          <pc:sldMk cId="4220760723" sldId="656"/>
        </pc:sldMkLst>
      </pc:sldChg>
      <pc:sldChg chg="del">
        <pc:chgData name="Cristian Chilipirea" userId="34ab170da5908fc4" providerId="LiveId" clId="{5D5AFC37-FDD5-4636-BBA1-7206696CC6DF}" dt="2019-09-16T11:50:22.081" v="148" actId="2696"/>
        <pc:sldMkLst>
          <pc:docMk/>
          <pc:sldMk cId="1154542582" sldId="657"/>
        </pc:sldMkLst>
      </pc:sldChg>
      <pc:sldChg chg="del">
        <pc:chgData name="Cristian Chilipirea" userId="34ab170da5908fc4" providerId="LiveId" clId="{5D5AFC37-FDD5-4636-BBA1-7206696CC6DF}" dt="2019-09-16T11:50:22.097" v="149" actId="2696"/>
        <pc:sldMkLst>
          <pc:docMk/>
          <pc:sldMk cId="433686599" sldId="658"/>
        </pc:sldMkLst>
      </pc:sldChg>
      <pc:sldChg chg="del">
        <pc:chgData name="Cristian Chilipirea" userId="34ab170da5908fc4" providerId="LiveId" clId="{5D5AFC37-FDD5-4636-BBA1-7206696CC6DF}" dt="2019-09-16T11:50:22.128" v="150" actId="2696"/>
        <pc:sldMkLst>
          <pc:docMk/>
          <pc:sldMk cId="3244936037" sldId="659"/>
        </pc:sldMkLst>
      </pc:sldChg>
      <pc:sldChg chg="del">
        <pc:chgData name="Cristian Chilipirea" userId="34ab170da5908fc4" providerId="LiveId" clId="{5D5AFC37-FDD5-4636-BBA1-7206696CC6DF}" dt="2019-09-16T11:50:22.144" v="151" actId="2696"/>
        <pc:sldMkLst>
          <pc:docMk/>
          <pc:sldMk cId="3712352938" sldId="660"/>
        </pc:sldMkLst>
      </pc:sldChg>
      <pc:sldChg chg="del">
        <pc:chgData name="Cristian Chilipirea" userId="34ab170da5908fc4" providerId="LiveId" clId="{5D5AFC37-FDD5-4636-BBA1-7206696CC6DF}" dt="2019-09-16T11:50:22.159" v="152" actId="2696"/>
        <pc:sldMkLst>
          <pc:docMk/>
          <pc:sldMk cId="3152073219" sldId="661"/>
        </pc:sldMkLst>
      </pc:sldChg>
      <pc:sldChg chg="del">
        <pc:chgData name="Cristian Chilipirea" userId="34ab170da5908fc4" providerId="LiveId" clId="{5D5AFC37-FDD5-4636-BBA1-7206696CC6DF}" dt="2019-09-16T11:50:22.190" v="153" actId="2696"/>
        <pc:sldMkLst>
          <pc:docMk/>
          <pc:sldMk cId="1633870481" sldId="662"/>
        </pc:sldMkLst>
      </pc:sldChg>
      <pc:sldChg chg="del">
        <pc:chgData name="Cristian Chilipirea" userId="34ab170da5908fc4" providerId="LiveId" clId="{5D5AFC37-FDD5-4636-BBA1-7206696CC6DF}" dt="2019-09-16T11:50:22.206" v="154" actId="2696"/>
        <pc:sldMkLst>
          <pc:docMk/>
          <pc:sldMk cId="2075269318" sldId="663"/>
        </pc:sldMkLst>
      </pc:sldChg>
      <pc:sldChg chg="del">
        <pc:chgData name="Cristian Chilipirea" userId="34ab170da5908fc4" providerId="LiveId" clId="{5D5AFC37-FDD5-4636-BBA1-7206696CC6DF}" dt="2019-09-16T11:50:22.222" v="155" actId="2696"/>
        <pc:sldMkLst>
          <pc:docMk/>
          <pc:sldMk cId="1507539060" sldId="664"/>
        </pc:sldMkLst>
      </pc:sldChg>
      <pc:sldChg chg="del">
        <pc:chgData name="Cristian Chilipirea" userId="34ab170da5908fc4" providerId="LiveId" clId="{5D5AFC37-FDD5-4636-BBA1-7206696CC6DF}" dt="2019-09-16T11:50:22.253" v="156" actId="2696"/>
        <pc:sldMkLst>
          <pc:docMk/>
          <pc:sldMk cId="3652826584" sldId="665"/>
        </pc:sldMkLst>
      </pc:sldChg>
      <pc:sldChg chg="del">
        <pc:chgData name="Cristian Chilipirea" userId="34ab170da5908fc4" providerId="LiveId" clId="{5D5AFC37-FDD5-4636-BBA1-7206696CC6DF}" dt="2019-09-16T11:50:22.269" v="157" actId="2696"/>
        <pc:sldMkLst>
          <pc:docMk/>
          <pc:sldMk cId="48099287" sldId="666"/>
        </pc:sldMkLst>
      </pc:sldChg>
      <pc:sldChg chg="del">
        <pc:chgData name="Cristian Chilipirea" userId="34ab170da5908fc4" providerId="LiveId" clId="{5D5AFC37-FDD5-4636-BBA1-7206696CC6DF}" dt="2019-09-16T11:50:22.284" v="158" actId="2696"/>
        <pc:sldMkLst>
          <pc:docMk/>
          <pc:sldMk cId="984253484" sldId="667"/>
        </pc:sldMkLst>
      </pc:sldChg>
      <pc:sldChg chg="del">
        <pc:chgData name="Cristian Chilipirea" userId="34ab170da5908fc4" providerId="LiveId" clId="{5D5AFC37-FDD5-4636-BBA1-7206696CC6DF}" dt="2019-09-16T11:50:22.300" v="159" actId="2696"/>
        <pc:sldMkLst>
          <pc:docMk/>
          <pc:sldMk cId="4023350196" sldId="668"/>
        </pc:sldMkLst>
      </pc:sldChg>
      <pc:sldChg chg="del">
        <pc:chgData name="Cristian Chilipirea" userId="34ab170da5908fc4" providerId="LiveId" clId="{5D5AFC37-FDD5-4636-BBA1-7206696CC6DF}" dt="2019-09-16T11:50:22.331" v="160" actId="2696"/>
        <pc:sldMkLst>
          <pc:docMk/>
          <pc:sldMk cId="3760037522" sldId="669"/>
        </pc:sldMkLst>
      </pc:sldChg>
      <pc:sldChg chg="del">
        <pc:chgData name="Cristian Chilipirea" userId="34ab170da5908fc4" providerId="LiveId" clId="{5D5AFC37-FDD5-4636-BBA1-7206696CC6DF}" dt="2019-09-16T11:50:22.347" v="161" actId="2696"/>
        <pc:sldMkLst>
          <pc:docMk/>
          <pc:sldMk cId="469872126" sldId="670"/>
        </pc:sldMkLst>
      </pc:sldChg>
      <pc:sldChg chg="del">
        <pc:chgData name="Cristian Chilipirea" userId="34ab170da5908fc4" providerId="LiveId" clId="{5D5AFC37-FDD5-4636-BBA1-7206696CC6DF}" dt="2019-09-16T11:50:22.425" v="162" actId="2696"/>
        <pc:sldMkLst>
          <pc:docMk/>
          <pc:sldMk cId="3350148514" sldId="671"/>
        </pc:sldMkLst>
      </pc:sldChg>
      <pc:sldChg chg="del">
        <pc:chgData name="Cristian Chilipirea" userId="34ab170da5908fc4" providerId="LiveId" clId="{5D5AFC37-FDD5-4636-BBA1-7206696CC6DF}" dt="2019-09-16T11:50:22.440" v="163" actId="2696"/>
        <pc:sldMkLst>
          <pc:docMk/>
          <pc:sldMk cId="1566031737" sldId="672"/>
        </pc:sldMkLst>
      </pc:sldChg>
      <pc:sldChg chg="del">
        <pc:chgData name="Cristian Chilipirea" userId="34ab170da5908fc4" providerId="LiveId" clId="{5D5AFC37-FDD5-4636-BBA1-7206696CC6DF}" dt="2019-09-16T11:50:22.456" v="164" actId="2696"/>
        <pc:sldMkLst>
          <pc:docMk/>
          <pc:sldMk cId="2961937931" sldId="673"/>
        </pc:sldMkLst>
      </pc:sldChg>
      <pc:sldChg chg="del">
        <pc:chgData name="Cristian Chilipirea" userId="34ab170da5908fc4" providerId="LiveId" clId="{5D5AFC37-FDD5-4636-BBA1-7206696CC6DF}" dt="2019-09-16T11:50:21.175" v="96" actId="2696"/>
        <pc:sldMkLst>
          <pc:docMk/>
          <pc:sldMk cId="4127839880" sldId="677"/>
        </pc:sldMkLst>
      </pc:sldChg>
      <pc:sldChg chg="del">
        <pc:chgData name="Cristian Chilipirea" userId="34ab170da5908fc4" providerId="LiveId" clId="{5D5AFC37-FDD5-4636-BBA1-7206696CC6DF}" dt="2019-09-16T11:50:21.190" v="97" actId="2696"/>
        <pc:sldMkLst>
          <pc:docMk/>
          <pc:sldMk cId="861391524" sldId="678"/>
        </pc:sldMkLst>
      </pc:sldChg>
      <pc:sldChg chg="del">
        <pc:chgData name="Cristian Chilipirea" userId="34ab170da5908fc4" providerId="LiveId" clId="{5D5AFC37-FDD5-4636-BBA1-7206696CC6DF}" dt="2019-09-16T11:50:21.206" v="98" actId="2696"/>
        <pc:sldMkLst>
          <pc:docMk/>
          <pc:sldMk cId="1922949125" sldId="679"/>
        </pc:sldMkLst>
      </pc:sldChg>
      <pc:sldChg chg="del">
        <pc:chgData name="Cristian Chilipirea" userId="34ab170da5908fc4" providerId="LiveId" clId="{5D5AFC37-FDD5-4636-BBA1-7206696CC6DF}" dt="2019-09-16T11:50:21.222" v="99" actId="2696"/>
        <pc:sldMkLst>
          <pc:docMk/>
          <pc:sldMk cId="3212079816" sldId="680"/>
        </pc:sldMkLst>
      </pc:sldChg>
      <pc:sldChg chg="del">
        <pc:chgData name="Cristian Chilipirea" userId="34ab170da5908fc4" providerId="LiveId" clId="{5D5AFC37-FDD5-4636-BBA1-7206696CC6DF}" dt="2019-09-16T11:50:21.253" v="100" actId="2696"/>
        <pc:sldMkLst>
          <pc:docMk/>
          <pc:sldMk cId="2732789114" sldId="681"/>
        </pc:sldMkLst>
      </pc:sldChg>
      <pc:sldChg chg="del">
        <pc:chgData name="Cristian Chilipirea" userId="34ab170da5908fc4" providerId="LiveId" clId="{5D5AFC37-FDD5-4636-BBA1-7206696CC6DF}" dt="2019-09-16T11:50:21.269" v="101" actId="2696"/>
        <pc:sldMkLst>
          <pc:docMk/>
          <pc:sldMk cId="1676512754" sldId="682"/>
        </pc:sldMkLst>
      </pc:sldChg>
      <pc:sldChg chg="del">
        <pc:chgData name="Cristian Chilipirea" userId="34ab170da5908fc4" providerId="LiveId" clId="{5D5AFC37-FDD5-4636-BBA1-7206696CC6DF}" dt="2019-09-16T11:50:21.284" v="102" actId="2696"/>
        <pc:sldMkLst>
          <pc:docMk/>
          <pc:sldMk cId="420368841" sldId="683"/>
        </pc:sldMkLst>
      </pc:sldChg>
      <pc:sldChg chg="del">
        <pc:chgData name="Cristian Chilipirea" userId="34ab170da5908fc4" providerId="LiveId" clId="{5D5AFC37-FDD5-4636-BBA1-7206696CC6DF}" dt="2019-09-16T11:50:21.300" v="103" actId="2696"/>
        <pc:sldMkLst>
          <pc:docMk/>
          <pc:sldMk cId="3882920234" sldId="684"/>
        </pc:sldMkLst>
      </pc:sldChg>
      <pc:sldChg chg="del">
        <pc:chgData name="Cristian Chilipirea" userId="34ab170da5908fc4" providerId="LiveId" clId="{5D5AFC37-FDD5-4636-BBA1-7206696CC6DF}" dt="2019-09-16T11:50:21.315" v="104" actId="2696"/>
        <pc:sldMkLst>
          <pc:docMk/>
          <pc:sldMk cId="2160171266" sldId="685"/>
        </pc:sldMkLst>
      </pc:sldChg>
      <pc:sldChg chg="del">
        <pc:chgData name="Cristian Chilipirea" userId="34ab170da5908fc4" providerId="LiveId" clId="{5D5AFC37-FDD5-4636-BBA1-7206696CC6DF}" dt="2019-09-16T11:50:21.331" v="105" actId="2696"/>
        <pc:sldMkLst>
          <pc:docMk/>
          <pc:sldMk cId="1784788108" sldId="686"/>
        </pc:sldMkLst>
      </pc:sldChg>
      <pc:sldChg chg="del">
        <pc:chgData name="Cristian Chilipirea" userId="34ab170da5908fc4" providerId="LiveId" clId="{5D5AFC37-FDD5-4636-BBA1-7206696CC6DF}" dt="2019-09-16T11:50:21.347" v="106" actId="2696"/>
        <pc:sldMkLst>
          <pc:docMk/>
          <pc:sldMk cId="2028614115" sldId="687"/>
        </pc:sldMkLst>
      </pc:sldChg>
      <pc:sldChg chg="del">
        <pc:chgData name="Cristian Chilipirea" userId="34ab170da5908fc4" providerId="LiveId" clId="{5D5AFC37-FDD5-4636-BBA1-7206696CC6DF}" dt="2019-09-16T11:50:21.378" v="107" actId="2696"/>
        <pc:sldMkLst>
          <pc:docMk/>
          <pc:sldMk cId="3833256993" sldId="688"/>
        </pc:sldMkLst>
      </pc:sldChg>
      <pc:sldChg chg="del">
        <pc:chgData name="Cristian Chilipirea" userId="34ab170da5908fc4" providerId="LiveId" clId="{5D5AFC37-FDD5-4636-BBA1-7206696CC6DF}" dt="2019-09-16T11:50:21.394" v="108" actId="2696"/>
        <pc:sldMkLst>
          <pc:docMk/>
          <pc:sldMk cId="540864112" sldId="689"/>
        </pc:sldMkLst>
      </pc:sldChg>
      <pc:sldChg chg="del">
        <pc:chgData name="Cristian Chilipirea" userId="34ab170da5908fc4" providerId="LiveId" clId="{5D5AFC37-FDD5-4636-BBA1-7206696CC6DF}" dt="2019-09-16T11:50:21.409" v="109" actId="2696"/>
        <pc:sldMkLst>
          <pc:docMk/>
          <pc:sldMk cId="445149107" sldId="690"/>
        </pc:sldMkLst>
      </pc:sldChg>
      <pc:sldChg chg="del">
        <pc:chgData name="Cristian Chilipirea" userId="34ab170da5908fc4" providerId="LiveId" clId="{5D5AFC37-FDD5-4636-BBA1-7206696CC6DF}" dt="2019-09-16T11:50:21.440" v="111" actId="2696"/>
        <pc:sldMkLst>
          <pc:docMk/>
          <pc:sldMk cId="838004486" sldId="691"/>
        </pc:sldMkLst>
      </pc:sldChg>
      <pc:sldChg chg="del">
        <pc:chgData name="Cristian Chilipirea" userId="34ab170da5908fc4" providerId="LiveId" clId="{5D5AFC37-FDD5-4636-BBA1-7206696CC6DF}" dt="2019-09-16T11:50:21.815" v="133" actId="2696"/>
        <pc:sldMkLst>
          <pc:docMk/>
          <pc:sldMk cId="2698340280" sldId="692"/>
        </pc:sldMkLst>
      </pc:sldChg>
      <pc:sldChg chg="del">
        <pc:chgData name="Cristian Chilipirea" userId="34ab170da5908fc4" providerId="LiveId" clId="{5D5AFC37-FDD5-4636-BBA1-7206696CC6DF}" dt="2019-09-16T11:50:21.831" v="134" actId="2696"/>
        <pc:sldMkLst>
          <pc:docMk/>
          <pc:sldMk cId="1553554612" sldId="693"/>
        </pc:sldMkLst>
      </pc:sldChg>
      <pc:sldChg chg="del">
        <pc:chgData name="Cristian Chilipirea" userId="34ab170da5908fc4" providerId="LiveId" clId="{5D5AFC37-FDD5-4636-BBA1-7206696CC6DF}" dt="2019-09-16T11:50:21.565" v="116" actId="2696"/>
        <pc:sldMkLst>
          <pc:docMk/>
          <pc:sldMk cId="3154672191" sldId="694"/>
        </pc:sldMkLst>
      </pc:sldChg>
      <pc:sldChg chg="del">
        <pc:chgData name="Cristian Chilipirea" userId="34ab170da5908fc4" providerId="LiveId" clId="{5D5AFC37-FDD5-4636-BBA1-7206696CC6DF}" dt="2019-09-16T11:50:21.128" v="95" actId="2696"/>
        <pc:sldMkLst>
          <pc:docMk/>
          <pc:sldMk cId="3641405071" sldId="695"/>
        </pc:sldMkLst>
      </pc:sldChg>
      <pc:sldChg chg="del">
        <pc:chgData name="Cristian Chilipirea" userId="34ab170da5908fc4" providerId="LiveId" clId="{5D5AFC37-FDD5-4636-BBA1-7206696CC6DF}" dt="2019-09-16T11:50:21.128" v="94" actId="2696"/>
        <pc:sldMkLst>
          <pc:docMk/>
          <pc:sldMk cId="138811220" sldId="696"/>
        </pc:sldMkLst>
      </pc:sldChg>
      <pc:sldChg chg="del">
        <pc:chgData name="Cristian Chilipirea" userId="34ab170da5908fc4" providerId="LiveId" clId="{5D5AFC37-FDD5-4636-BBA1-7206696CC6DF}" dt="2019-09-16T11:50:20.487" v="67" actId="2696"/>
        <pc:sldMkLst>
          <pc:docMk/>
          <pc:sldMk cId="1429318266" sldId="697"/>
        </pc:sldMkLst>
      </pc:sldChg>
      <pc:sldChg chg="del">
        <pc:chgData name="Cristian Chilipirea" userId="34ab170da5908fc4" providerId="LiveId" clId="{5D5AFC37-FDD5-4636-BBA1-7206696CC6DF}" dt="2019-09-16T11:50:20.519" v="68" actId="2696"/>
        <pc:sldMkLst>
          <pc:docMk/>
          <pc:sldMk cId="656273675" sldId="698"/>
        </pc:sldMkLst>
      </pc:sldChg>
      <pc:sldChg chg="del">
        <pc:chgData name="Cristian Chilipirea" userId="34ab170da5908fc4" providerId="LiveId" clId="{5D5AFC37-FDD5-4636-BBA1-7206696CC6DF}" dt="2019-09-16T11:50:20.534" v="69" actId="2696"/>
        <pc:sldMkLst>
          <pc:docMk/>
          <pc:sldMk cId="3053016918" sldId="699"/>
        </pc:sldMkLst>
      </pc:sldChg>
      <pc:sldChg chg="del">
        <pc:chgData name="Cristian Chilipirea" userId="34ab170da5908fc4" providerId="LiveId" clId="{5D5AFC37-FDD5-4636-BBA1-7206696CC6DF}" dt="2019-09-16T11:50:20.566" v="70" actId="2696"/>
        <pc:sldMkLst>
          <pc:docMk/>
          <pc:sldMk cId="4067465942" sldId="700"/>
        </pc:sldMkLst>
      </pc:sldChg>
      <pc:sldChg chg="del">
        <pc:chgData name="Cristian Chilipirea" userId="34ab170da5908fc4" providerId="LiveId" clId="{5D5AFC37-FDD5-4636-BBA1-7206696CC6DF}" dt="2019-09-16T11:50:18.972" v="5" actId="2696"/>
        <pc:sldMkLst>
          <pc:docMk/>
          <pc:sldMk cId="1384152082" sldId="701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>
            <a:extLst>
              <a:ext uri="{FF2B5EF4-FFF2-40B4-BE49-F238E27FC236}">
                <a16:creationId xmlns:a16="http://schemas.microsoft.com/office/drawing/2014/main" id="{C3F2AC8C-8735-EF44-A5B2-5ECDE2E966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81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7" name="Rectangle 3">
            <a:extLst>
              <a:ext uri="{FF2B5EF4-FFF2-40B4-BE49-F238E27FC236}">
                <a16:creationId xmlns:a16="http://schemas.microsoft.com/office/drawing/2014/main" id="{6A912965-B82C-E24D-9C3B-D0AF241523A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2375" y="0"/>
            <a:ext cx="29527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8" name="Rectangle 4">
            <a:extLst>
              <a:ext uri="{FF2B5EF4-FFF2-40B4-BE49-F238E27FC236}">
                <a16:creationId xmlns:a16="http://schemas.microsoft.com/office/drawing/2014/main" id="{3853EBF1-6178-4444-A8C6-3069AD37CE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23388"/>
            <a:ext cx="2878138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9" name="Rectangle 5">
            <a:extLst>
              <a:ext uri="{FF2B5EF4-FFF2-40B4-BE49-F238E27FC236}">
                <a16:creationId xmlns:a16="http://schemas.microsoft.com/office/drawing/2014/main" id="{78E04CD7-A96F-D446-B767-FC53C6EDBD5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2375" y="9323388"/>
            <a:ext cx="2952750" cy="5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FAF4125F-9075-4FF1-89D1-08E1A766A3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DAFC31A-959A-894B-85AF-D4BC778BD3F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1D9279F-09F5-644B-B29E-2565EE893C6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97300" y="0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0997C238-63AA-4742-8A35-398804C4E86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0588" y="738188"/>
            <a:ext cx="4919662" cy="36893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47204AC-23DA-4D49-9A6C-58E527EBD3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3763" y="4672013"/>
            <a:ext cx="4911725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Klicken Sie, um die Formate des Vorlagentextes zu bearbeiten</a:t>
            </a:r>
          </a:p>
          <a:p>
            <a:pPr lvl="1"/>
            <a:r>
              <a:rPr lang="en-GB" altLang="en-US" noProof="0"/>
              <a:t>Zweite Ebene</a:t>
            </a:r>
          </a:p>
          <a:p>
            <a:pPr lvl="2"/>
            <a:r>
              <a:rPr lang="en-GB" altLang="en-US" noProof="0"/>
              <a:t>Dritte Ebene</a:t>
            </a:r>
          </a:p>
          <a:p>
            <a:pPr lvl="3"/>
            <a:r>
              <a:rPr lang="en-GB" altLang="en-US" noProof="0"/>
              <a:t>Vierte Ebene</a:t>
            </a:r>
          </a:p>
          <a:p>
            <a:pPr lvl="4"/>
            <a:r>
              <a:rPr lang="en-GB" altLang="en-US" noProof="0"/>
              <a:t>Fünfte Ebene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E528FC1C-BEF6-2441-B20C-C8BA7028C7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5613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5047CC7-2422-B34B-A33F-2BB7B819A7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97300" y="9345613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B25B644-9825-4291-AFB4-44863C374B2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7">
            <a:extLst>
              <a:ext uri="{FF2B5EF4-FFF2-40B4-BE49-F238E27FC236}">
                <a16:creationId xmlns:a16="http://schemas.microsoft.com/office/drawing/2014/main" id="{BB8D609B-1264-4E10-B65D-6D6B34289A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4297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4297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2047C109-3AD9-4078-94CB-06A9931F0904}" type="slidenum">
              <a:rPr lang="en-GB" altLang="en-US" smtClean="0"/>
              <a:pPr/>
              <a:t>1</a:t>
            </a:fld>
            <a:endParaRPr lang="en-GB" altLang="en-US"/>
          </a:p>
        </p:txBody>
      </p:sp>
      <p:sp>
        <p:nvSpPr>
          <p:cNvPr id="37891" name="Rectangle 1026">
            <a:extLst>
              <a:ext uri="{FF2B5EF4-FFF2-40B4-BE49-F238E27FC236}">
                <a16:creationId xmlns:a16="http://schemas.microsoft.com/office/drawing/2014/main" id="{C53935B0-DBB4-0144-ABBD-096EE49CD5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888" y="5253038"/>
            <a:ext cx="6283325" cy="4051300"/>
          </a:xfrm>
          <a:extLst>
            <a:ext uri="{FAA26D3D-D897-4be2-8F04-BA451C77F1D7}"/>
            <a:ext uri="{AF507438-7753-43e0-B8FC-AC1667EBCBE1}"/>
          </a:extLst>
        </p:spPr>
        <p:txBody>
          <a:bodyPr lIns="89384" tIns="44694" rIns="89384" bIns="44694"/>
          <a:lstStyle/>
          <a:p>
            <a:pPr eaLnBrk="1" hangingPunct="1">
              <a:defRPr/>
            </a:pPr>
            <a:endParaRPr lang="en-GB">
              <a:cs typeface="+mn-cs"/>
            </a:endParaRPr>
          </a:p>
        </p:txBody>
      </p:sp>
      <p:sp>
        <p:nvSpPr>
          <p:cNvPr id="16387" name="Rectangle 1027">
            <a:extLst>
              <a:ext uri="{FF2B5EF4-FFF2-40B4-BE49-F238E27FC236}">
                <a16:creationId xmlns:a16="http://schemas.microsoft.com/office/drawing/2014/main" id="{B914E21E-0120-4DDA-A9B8-CA746B38F1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88" y="0"/>
            <a:ext cx="6696075" cy="5022850"/>
          </a:xfrm>
          <a:ln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>
            <a:extLst>
              <a:ext uri="{FF2B5EF4-FFF2-40B4-BE49-F238E27FC236}">
                <a16:creationId xmlns:a16="http://schemas.microsoft.com/office/drawing/2014/main" id="{EE4F8DE3-8FAA-5F42-8556-B61AACAAB6B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313A1DD-B225-284A-8B16-CB27BF782C08}" type="slidenum">
              <a:rPr lang="en-US" altLang="ro-RO" sz="1200"/>
              <a:pPr eaLnBrk="1" hangingPunct="1"/>
              <a:t>10</a:t>
            </a:fld>
            <a:endParaRPr lang="en-US" altLang="ro-RO" sz="1200"/>
          </a:p>
        </p:txBody>
      </p:sp>
      <p:sp>
        <p:nvSpPr>
          <p:cNvPr id="41987" name="Rectangle 2">
            <a:extLst>
              <a:ext uri="{FF2B5EF4-FFF2-40B4-BE49-F238E27FC236}">
                <a16:creationId xmlns:a16="http://schemas.microsoft.com/office/drawing/2014/main" id="{ABA59164-FC7B-C548-95D9-607475A19E8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76C18E27-6615-1943-84EC-9A3E0653C55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ro-RO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76259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AD111996-3980-0E4B-8EE9-2B3AE8F051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031722A2-3BB3-5B48-860D-09AE5EC29445}" type="slidenum">
              <a:rPr lang="en-US" altLang="ro-RO" sz="1200"/>
              <a:pPr eaLnBrk="1" hangingPunct="1"/>
              <a:t>11</a:t>
            </a:fld>
            <a:endParaRPr lang="en-US" altLang="ro-RO" sz="1200"/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4F317220-7EC4-9D4E-8F62-460B16A68BC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DEE1C3C3-7819-2843-83DA-FB4A4FE53B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ro-RO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09920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>
            <a:extLst>
              <a:ext uri="{FF2B5EF4-FFF2-40B4-BE49-F238E27FC236}">
                <a16:creationId xmlns:a16="http://schemas.microsoft.com/office/drawing/2014/main" id="{09B222D5-9571-D246-A1E7-EAC8AD2F6B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619F9F4-75C8-3B40-A5F4-936B31482277}" type="slidenum">
              <a:rPr lang="en-US" altLang="ro-RO" sz="1200"/>
              <a:pPr eaLnBrk="1" hangingPunct="1"/>
              <a:t>12</a:t>
            </a:fld>
            <a:endParaRPr lang="en-US" altLang="ro-RO" sz="1200"/>
          </a:p>
        </p:txBody>
      </p:sp>
      <p:sp>
        <p:nvSpPr>
          <p:cNvPr id="46083" name="Rectangle 2">
            <a:extLst>
              <a:ext uri="{FF2B5EF4-FFF2-40B4-BE49-F238E27FC236}">
                <a16:creationId xmlns:a16="http://schemas.microsoft.com/office/drawing/2014/main" id="{EDB834AE-F10D-2A4A-A560-1CB7690E14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>
            <a:extLst>
              <a:ext uri="{FF2B5EF4-FFF2-40B4-BE49-F238E27FC236}">
                <a16:creationId xmlns:a16="http://schemas.microsoft.com/office/drawing/2014/main" id="{49BCD42C-2EF1-8B44-9112-5A32161CBA9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ro-RO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36177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>
            <a:extLst>
              <a:ext uri="{FF2B5EF4-FFF2-40B4-BE49-F238E27FC236}">
                <a16:creationId xmlns:a16="http://schemas.microsoft.com/office/drawing/2014/main" id="{10D1A149-AB54-8449-9D04-A90D91EB09F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F1BFAD1-B2BF-BF47-81FB-8C9C33E4AA23}" type="slidenum">
              <a:rPr lang="en-US" altLang="ro-RO" sz="1200"/>
              <a:pPr eaLnBrk="1" hangingPunct="1"/>
              <a:t>13</a:t>
            </a:fld>
            <a:endParaRPr lang="en-US" altLang="ro-RO" sz="1200"/>
          </a:p>
        </p:txBody>
      </p:sp>
      <p:sp>
        <p:nvSpPr>
          <p:cNvPr id="48131" name="Rectangle 2">
            <a:extLst>
              <a:ext uri="{FF2B5EF4-FFF2-40B4-BE49-F238E27FC236}">
                <a16:creationId xmlns:a16="http://schemas.microsoft.com/office/drawing/2014/main" id="{DC0365CB-9037-A048-8017-E3447FB372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2" name="Rectangle 3">
            <a:extLst>
              <a:ext uri="{FF2B5EF4-FFF2-40B4-BE49-F238E27FC236}">
                <a16:creationId xmlns:a16="http://schemas.microsoft.com/office/drawing/2014/main" id="{0CD12E45-7BDB-F640-866D-448C0BD6FC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ro-RO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6810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B0E93118-CE65-A64A-8CC3-BB2245E735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EDC8C6C1-2C69-3549-8465-CD355A2BF997}" type="slidenum">
              <a:rPr lang="en-US" altLang="ro-RO" sz="1200"/>
              <a:pPr eaLnBrk="1" hangingPunct="1"/>
              <a:t>14</a:t>
            </a:fld>
            <a:endParaRPr lang="en-US" altLang="ro-RO" sz="12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DD376BAA-314E-264A-A0B0-0E92F1337CD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0FA57EBA-6BCB-6B40-8FC6-28F18C6D6A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ro-RO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52831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1724D819-4F69-6A41-82BD-F0EFD99A14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8D13EA90-7B9B-8448-ABC1-0E224134C873}" type="slidenum">
              <a:rPr lang="en-US" altLang="ro-RO" sz="1200"/>
              <a:pPr eaLnBrk="1" hangingPunct="1"/>
              <a:t>15</a:t>
            </a:fld>
            <a:endParaRPr lang="en-US" altLang="ro-RO" sz="1200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3D75BDAC-B513-E94C-BA37-39AB1B0B11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171325B4-1A72-3440-8C1D-F44530F295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ro-RO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194417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3AE684DA-FBA4-E446-8849-0EC306C78F6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28381F94-F7D6-FF45-81DB-3B75A5C928E0}" type="slidenum">
              <a:rPr lang="en-US" altLang="ro-RO" sz="1200"/>
              <a:pPr eaLnBrk="1" hangingPunct="1"/>
              <a:t>16</a:t>
            </a:fld>
            <a:endParaRPr lang="en-US" altLang="ro-RO" sz="1200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779BCE1C-1FA2-664D-9D8C-16A16A07BD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C750CA2B-E841-C744-A1C3-175EFC5B6F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ro-RO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140278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>
            <a:extLst>
              <a:ext uri="{FF2B5EF4-FFF2-40B4-BE49-F238E27FC236}">
                <a16:creationId xmlns:a16="http://schemas.microsoft.com/office/drawing/2014/main" id="{E7966F3E-4EEB-2344-B7D2-D55523FE53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0DFA73C-CE69-4649-9C28-98561287880B}" type="slidenum">
              <a:rPr lang="en-US" altLang="ro-RO" sz="1200"/>
              <a:pPr eaLnBrk="1" hangingPunct="1"/>
              <a:t>18</a:t>
            </a:fld>
            <a:endParaRPr lang="en-US" altLang="ro-RO" sz="1200"/>
          </a:p>
        </p:txBody>
      </p:sp>
      <p:sp>
        <p:nvSpPr>
          <p:cNvPr id="87043" name="Rectangle 2">
            <a:extLst>
              <a:ext uri="{FF2B5EF4-FFF2-40B4-BE49-F238E27FC236}">
                <a16:creationId xmlns:a16="http://schemas.microsoft.com/office/drawing/2014/main" id="{B21561F4-EF74-8145-8350-072B18C279B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87044" name="Rectangle 3">
            <a:extLst>
              <a:ext uri="{FF2B5EF4-FFF2-40B4-BE49-F238E27FC236}">
                <a16:creationId xmlns:a16="http://schemas.microsoft.com/office/drawing/2014/main" id="{DD7CC5A5-9869-F047-BB70-4A1949C7BD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ro-RO" altLang="ro-RO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214730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7">
            <a:extLst>
              <a:ext uri="{FF2B5EF4-FFF2-40B4-BE49-F238E27FC236}">
                <a16:creationId xmlns:a16="http://schemas.microsoft.com/office/drawing/2014/main" id="{E43777FC-D047-AF45-A94B-630FAD8033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44350143-24E9-8746-929C-7BDFA5F31543}" type="slidenum">
              <a:rPr lang="en-US" altLang="ro-RO" sz="1200"/>
              <a:pPr eaLnBrk="1" hangingPunct="1"/>
              <a:t>2</a:t>
            </a:fld>
            <a:endParaRPr lang="en-US" altLang="ro-RO" sz="1200"/>
          </a:p>
        </p:txBody>
      </p:sp>
      <p:sp>
        <p:nvSpPr>
          <p:cNvPr id="23555" name="Rectangle 2">
            <a:extLst>
              <a:ext uri="{FF2B5EF4-FFF2-40B4-BE49-F238E27FC236}">
                <a16:creationId xmlns:a16="http://schemas.microsoft.com/office/drawing/2014/main" id="{F7DDA012-2569-694E-ACB8-8D179DD7013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8C061756-82F3-AF4D-9645-1CA5EC77168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ro-RO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096003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>
            <a:extLst>
              <a:ext uri="{FF2B5EF4-FFF2-40B4-BE49-F238E27FC236}">
                <a16:creationId xmlns:a16="http://schemas.microsoft.com/office/drawing/2014/main" id="{950DED34-F8A7-3143-B57D-DE843A8814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7B2D84C-4F48-8E4A-9755-C2BA80CE12BB}" type="slidenum">
              <a:rPr lang="en-US" altLang="ro-RO" sz="1200"/>
              <a:pPr eaLnBrk="1" hangingPunct="1"/>
              <a:t>3</a:t>
            </a:fld>
            <a:endParaRPr lang="en-US" altLang="ro-RO" sz="120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A8EC273B-8782-064D-B825-2C157AB513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>
            <a:extLst>
              <a:ext uri="{FF2B5EF4-FFF2-40B4-BE49-F238E27FC236}">
                <a16:creationId xmlns:a16="http://schemas.microsoft.com/office/drawing/2014/main" id="{B232C390-A280-8744-A02E-D23D2CFB4B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ro-RO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202330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>
            <a:extLst>
              <a:ext uri="{FF2B5EF4-FFF2-40B4-BE49-F238E27FC236}">
                <a16:creationId xmlns:a16="http://schemas.microsoft.com/office/drawing/2014/main" id="{B2A78379-16D1-7E41-86C7-6DB4D8A4D52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BD936E2D-6957-934C-8746-A86E2135C566}" type="slidenum">
              <a:rPr lang="en-US" altLang="ro-RO" sz="1200"/>
              <a:pPr eaLnBrk="1" hangingPunct="1"/>
              <a:t>4</a:t>
            </a:fld>
            <a:endParaRPr lang="en-US" altLang="ro-RO" sz="1200"/>
          </a:p>
        </p:txBody>
      </p:sp>
      <p:sp>
        <p:nvSpPr>
          <p:cNvPr id="29699" name="Rectangle 2">
            <a:extLst>
              <a:ext uri="{FF2B5EF4-FFF2-40B4-BE49-F238E27FC236}">
                <a16:creationId xmlns:a16="http://schemas.microsoft.com/office/drawing/2014/main" id="{380C0537-8B6A-8F45-9B8C-6B3E8474FC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>
            <a:extLst>
              <a:ext uri="{FF2B5EF4-FFF2-40B4-BE49-F238E27FC236}">
                <a16:creationId xmlns:a16="http://schemas.microsoft.com/office/drawing/2014/main" id="{5E9A6222-68B8-AA45-A295-4ED4BC062D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ro-RO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0264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57764CE3-279B-D249-AB96-FAFF03EB92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FA0F29E-7012-DB45-895E-CC9B1B90F781}" type="slidenum">
              <a:rPr lang="en-US" altLang="ro-RO" sz="1200"/>
              <a:pPr eaLnBrk="1" hangingPunct="1"/>
              <a:t>5</a:t>
            </a:fld>
            <a:endParaRPr lang="en-US" altLang="ro-RO" sz="1200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49FC23A4-E213-B440-A1B9-9FDA98E47C8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C7A5401E-FD54-F443-8B10-D08C4D5E56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ro-RO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18055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>
            <a:extLst>
              <a:ext uri="{FF2B5EF4-FFF2-40B4-BE49-F238E27FC236}">
                <a16:creationId xmlns:a16="http://schemas.microsoft.com/office/drawing/2014/main" id="{582A5FE5-22EF-E04D-9970-BBB2A575DA9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9FD1367-E866-5147-9FCF-4ABEEC64BF7D}" type="slidenum">
              <a:rPr lang="en-US" altLang="ro-RO" sz="1200"/>
              <a:pPr eaLnBrk="1" hangingPunct="1"/>
              <a:t>6</a:t>
            </a:fld>
            <a:endParaRPr lang="en-US" altLang="ro-RO" sz="1200"/>
          </a:p>
        </p:txBody>
      </p:sp>
      <p:sp>
        <p:nvSpPr>
          <p:cNvPr id="33795" name="Rectangle 2">
            <a:extLst>
              <a:ext uri="{FF2B5EF4-FFF2-40B4-BE49-F238E27FC236}">
                <a16:creationId xmlns:a16="http://schemas.microsoft.com/office/drawing/2014/main" id="{76DDABA5-CFA2-DF41-B5F0-E8960775BA2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6" name="Rectangle 3">
            <a:extLst>
              <a:ext uri="{FF2B5EF4-FFF2-40B4-BE49-F238E27FC236}">
                <a16:creationId xmlns:a16="http://schemas.microsoft.com/office/drawing/2014/main" id="{8E6F06BC-6B59-5B42-BBEF-94F65A3A31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ro-RO" altLang="ro-RO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64415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>
            <a:extLst>
              <a:ext uri="{FF2B5EF4-FFF2-40B4-BE49-F238E27FC236}">
                <a16:creationId xmlns:a16="http://schemas.microsoft.com/office/drawing/2014/main" id="{77D0C994-E84C-AC45-BC98-9BE7B88A0BE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99B8FCBE-BD58-064D-8926-E9066CF1C3FC}" type="slidenum">
              <a:rPr lang="en-US" altLang="ro-RO" sz="1200"/>
              <a:pPr eaLnBrk="1" hangingPunct="1"/>
              <a:t>7</a:t>
            </a:fld>
            <a:endParaRPr lang="en-US" altLang="ro-RO" sz="1200"/>
          </a:p>
        </p:txBody>
      </p:sp>
      <p:sp>
        <p:nvSpPr>
          <p:cNvPr id="35843" name="Rectangle 2">
            <a:extLst>
              <a:ext uri="{FF2B5EF4-FFF2-40B4-BE49-F238E27FC236}">
                <a16:creationId xmlns:a16="http://schemas.microsoft.com/office/drawing/2014/main" id="{2B16D60F-6830-F247-9046-F2AF6E207FF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>
            <a:extLst>
              <a:ext uri="{FF2B5EF4-FFF2-40B4-BE49-F238E27FC236}">
                <a16:creationId xmlns:a16="http://schemas.microsoft.com/office/drawing/2014/main" id="{D7589E18-B5AD-5F4E-9706-FE64086F1E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ro-RO" altLang="ro-RO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17472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>
            <a:extLst>
              <a:ext uri="{FF2B5EF4-FFF2-40B4-BE49-F238E27FC236}">
                <a16:creationId xmlns:a16="http://schemas.microsoft.com/office/drawing/2014/main" id="{3ED0DBED-BC30-F54E-A081-AA17578EDA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19A8372-9F35-5F46-9E30-05552B8CCCC8}" type="slidenum">
              <a:rPr lang="en-US" altLang="ro-RO" sz="1200"/>
              <a:pPr eaLnBrk="1" hangingPunct="1"/>
              <a:t>8</a:t>
            </a:fld>
            <a:endParaRPr lang="en-US" altLang="ro-RO" sz="1200"/>
          </a:p>
        </p:txBody>
      </p:sp>
      <p:sp>
        <p:nvSpPr>
          <p:cNvPr id="37891" name="Rectangle 2">
            <a:extLst>
              <a:ext uri="{FF2B5EF4-FFF2-40B4-BE49-F238E27FC236}">
                <a16:creationId xmlns:a16="http://schemas.microsoft.com/office/drawing/2014/main" id="{61BF415F-391B-E243-940E-600559BC8F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01725" y="676275"/>
            <a:ext cx="4610100" cy="3457575"/>
          </a:xfrm>
          <a:ln/>
        </p:spPr>
      </p:sp>
      <p:sp>
        <p:nvSpPr>
          <p:cNvPr id="37892" name="Rectangle 3">
            <a:extLst>
              <a:ext uri="{FF2B5EF4-FFF2-40B4-BE49-F238E27FC236}">
                <a16:creationId xmlns:a16="http://schemas.microsoft.com/office/drawing/2014/main" id="{860D5F14-487B-E342-B643-805BE96464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96938" y="4359275"/>
            <a:ext cx="5013325" cy="41338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002" tIns="45001" rIns="90002" bIns="45001"/>
          <a:lstStyle/>
          <a:p>
            <a:pPr eaLnBrk="1" hangingPunct="1"/>
            <a:endParaRPr lang="ro-RO" altLang="ro-RO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23850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>
            <a:extLst>
              <a:ext uri="{FF2B5EF4-FFF2-40B4-BE49-F238E27FC236}">
                <a16:creationId xmlns:a16="http://schemas.microsoft.com/office/drawing/2014/main" id="{763721CA-B067-F64B-890C-57F21045B1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5F777B1C-508A-284E-A99A-91F2D05ED133}" type="slidenum">
              <a:rPr lang="en-US" altLang="ro-RO" sz="1200"/>
              <a:pPr eaLnBrk="1" hangingPunct="1"/>
              <a:t>9</a:t>
            </a:fld>
            <a:endParaRPr lang="en-US" altLang="ro-RO" sz="1200"/>
          </a:p>
        </p:txBody>
      </p:sp>
      <p:sp>
        <p:nvSpPr>
          <p:cNvPr id="39939" name="Rectangle 2">
            <a:extLst>
              <a:ext uri="{FF2B5EF4-FFF2-40B4-BE49-F238E27FC236}">
                <a16:creationId xmlns:a16="http://schemas.microsoft.com/office/drawing/2014/main" id="{85463DDA-3038-214E-BF7A-5F2CD26233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6C1D4B9E-AB0A-2747-8F69-FDC486E20D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ro-RO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75358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cipsm\Catedra\Logo CS\A&amp;C-logo-RO-gradient.png">
            <a:extLst>
              <a:ext uri="{FF2B5EF4-FFF2-40B4-BE49-F238E27FC236}">
                <a16:creationId xmlns:a16="http://schemas.microsoft.com/office/drawing/2014/main" id="{9B7288B3-909B-4A56-B161-6F6510261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4692651"/>
            <a:ext cx="2600325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D:\cipsm\Catedra\Logo CS\logo_upb_small.png">
            <a:extLst>
              <a:ext uri="{FF2B5EF4-FFF2-40B4-BE49-F238E27FC236}">
                <a16:creationId xmlns:a16="http://schemas.microsoft.com/office/drawing/2014/main" id="{49294E9D-0F88-479C-A040-55E58B694A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438" y="42863"/>
            <a:ext cx="1265237" cy="12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550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2581275" y="1639888"/>
            <a:ext cx="6081713" cy="909637"/>
          </a:xfrm>
          <a:extLst>
            <a:ext uri="{AF507438-7753-43e0-B8FC-AC1667EBCBE1}"/>
          </a:extLst>
        </p:spPr>
        <p:txBody>
          <a:bodyPr lIns="91440" rIns="91440"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DE" noProof="0" dirty="0"/>
          </a:p>
        </p:txBody>
      </p:sp>
      <p:sp>
        <p:nvSpPr>
          <p:cNvPr id="104550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81275" y="2547938"/>
            <a:ext cx="6088063" cy="904875"/>
          </a:xfrm>
        </p:spPr>
        <p:txBody>
          <a:bodyPr lIns="91440" rIns="91440"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0286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4427FCC-A5E1-4E18-8B8C-FFDE3DBD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8A05BBEF-0D34-4682-8E56-19DFF9759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4C52F37-73B2-48E3-82C2-D01839E161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AC449D91-B717-469D-A189-C08E14F5A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by 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21426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1950" y="622300"/>
            <a:ext cx="2132013" cy="528637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622300"/>
            <a:ext cx="6245225" cy="5286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BBC09BB0-B688-4748-A099-6CC553569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582A7874-5F62-44C5-A127-E08B103193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5E839B5C-3F47-49D2-BCF9-C38BBEBE0C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34E05DD7-4AB3-432F-BC84-E0EADC83BE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by 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238705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605587"/>
            <a:ext cx="6735763" cy="252413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 altLang="ro-RO"/>
              <a:t>by Cristian Chilipirea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7953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F7DAA30-0E9D-499C-B2A6-EB30323E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D0D79905-83A9-4AD0-A9EB-E6DA64A98C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487737F-828E-42F8-8352-999A47AA8C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C677740B-9C14-4CC5-85B5-18B18CF13C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by 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1635393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9088" y="1879600"/>
            <a:ext cx="4186237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879600"/>
            <a:ext cx="4186238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661429C5-082A-4B1A-9A62-B6C4F06C4D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F523AE91-B2CC-423E-A33A-08CBD4EC1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EEC0E5F-C612-41A9-B4AD-9382D4CF68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CDCB65F7-BBEC-48CC-A3C1-BD1F22FB11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by 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314545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1978"/>
            <a:ext cx="8229600" cy="7256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1" y="1535113"/>
            <a:ext cx="43491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924" y="2174875"/>
            <a:ext cx="436146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2598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38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4">
            <a:extLst>
              <a:ext uri="{FF2B5EF4-FFF2-40B4-BE49-F238E27FC236}">
                <a16:creationId xmlns:a16="http://schemas.microsoft.com/office/drawing/2014/main" id="{BCDCAFC2-D441-45E6-9803-49A5225B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081349D3-F933-4408-BC43-4025284646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C5C1A466-F5E5-45AE-80A2-465FD01B06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6">
            <a:extLst>
              <a:ext uri="{FF2B5EF4-FFF2-40B4-BE49-F238E27FC236}">
                <a16:creationId xmlns:a16="http://schemas.microsoft.com/office/drawing/2014/main" id="{C6F8C713-84F1-4360-A3D3-52DBC195D7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by 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176445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14">
            <a:extLst>
              <a:ext uri="{FF2B5EF4-FFF2-40B4-BE49-F238E27FC236}">
                <a16:creationId xmlns:a16="http://schemas.microsoft.com/office/drawing/2014/main" id="{769B3FD0-AA29-4FC8-921F-E6A25D4E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D303C1A1-8869-4A59-A676-60455AB976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B15DC81-D1C3-478A-8F0B-944AE612CC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09A5BA45-717B-40BC-AAA8-ADCF0F1FB6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by 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31098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4">
            <a:extLst>
              <a:ext uri="{FF2B5EF4-FFF2-40B4-BE49-F238E27FC236}">
                <a16:creationId xmlns:a16="http://schemas.microsoft.com/office/drawing/2014/main" id="{4F3CC85F-B786-445A-AC59-4D66B287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Slide Number Placeholder 15">
            <a:extLst>
              <a:ext uri="{FF2B5EF4-FFF2-40B4-BE49-F238E27FC236}">
                <a16:creationId xmlns:a16="http://schemas.microsoft.com/office/drawing/2014/main" id="{4949438A-F630-4A1E-90D6-314FDAE62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5105C60-2918-4656-A4AF-CF1528B6F0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Footer Placeholder 16">
            <a:extLst>
              <a:ext uri="{FF2B5EF4-FFF2-40B4-BE49-F238E27FC236}">
                <a16:creationId xmlns:a16="http://schemas.microsoft.com/office/drawing/2014/main" id="{FA49ED0D-0E3D-45FA-9ED4-D536ECA104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by 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275043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6010"/>
            <a:ext cx="3008313" cy="116205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46010"/>
            <a:ext cx="5111750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0806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A9CC3DB4-D3A3-41CB-860F-A34D005F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C21D99BB-788F-4698-A74E-8B06E14C3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9514FFCA-AEF0-4746-9343-DFD1C2CA82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63FCD7DD-27B1-445B-AE77-0ADBE101C1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ro-RO"/>
              <a:t>by 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74017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426E0972-319E-4B30-AC70-D8E031C8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413" y="6553200"/>
            <a:ext cx="1079500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1BCAFD84-DF86-48A0-993B-4C9EF272A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16038" y="6553200"/>
            <a:ext cx="900112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3401A523-3B32-4D32-965E-00644C11B0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D4FD7209-FF8E-4E6A-9435-E5AC4A3924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39975" y="6553200"/>
            <a:ext cx="6048375" cy="2508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altLang="ro-RO"/>
              <a:t>by Cristian Chilipirea</a:t>
            </a:r>
          </a:p>
        </p:txBody>
      </p:sp>
    </p:spTree>
    <p:extLst>
      <p:ext uri="{BB962C8B-B14F-4D97-AF65-F5344CB8AC3E}">
        <p14:creationId xmlns:p14="http://schemas.microsoft.com/office/powerpoint/2010/main" val="28867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EB5F58E-3512-4D78-8CBA-679E2BF2C1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14325" y="622300"/>
            <a:ext cx="85153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de-DE" altLang="en-US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C7A20C1-6ADB-4EDE-9386-576EF4390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9088" y="1323975"/>
            <a:ext cx="8524875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de-DE" altLang="en-US"/>
          </a:p>
        </p:txBody>
      </p:sp>
      <p:sp>
        <p:nvSpPr>
          <p:cNvPr id="10" name="Footer Placeholder 16">
            <a:extLst>
              <a:ext uri="{FF2B5EF4-FFF2-40B4-BE49-F238E27FC236}">
                <a16:creationId xmlns:a16="http://schemas.microsoft.com/office/drawing/2014/main" id="{D0BDA4B6-313A-6240-968C-9D21F3807F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</a:defRPr>
            </a:lvl1pPr>
          </a:lstStyle>
          <a:p>
            <a:r>
              <a:rPr lang="en-US" altLang="ro-RO"/>
              <a:t>by Cristian Chilipirea</a:t>
            </a:r>
            <a:endParaRPr lang="en-US" altLang="ro-RO" dirty="0"/>
          </a:p>
        </p:txBody>
      </p:sp>
      <p:pic>
        <p:nvPicPr>
          <p:cNvPr id="1031" name="Picture 1">
            <a:extLst>
              <a:ext uri="{FF2B5EF4-FFF2-40B4-BE49-F238E27FC236}">
                <a16:creationId xmlns:a16="http://schemas.microsoft.com/office/drawing/2014/main" id="{3FE8B550-6A1C-4729-B0F5-8AFB17D3AB6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">
            <a:extLst>
              <a:ext uri="{FF2B5EF4-FFF2-40B4-BE49-F238E27FC236}">
                <a16:creationId xmlns:a16="http://schemas.microsoft.com/office/drawing/2014/main" id="{4FA901D7-D037-4E0B-9127-97234DD90F9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91440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2" descr="D:\cipsm\Catedra\Logo CS\logo_upb_small.png">
            <a:extLst>
              <a:ext uri="{FF2B5EF4-FFF2-40B4-BE49-F238E27FC236}">
                <a16:creationId xmlns:a16="http://schemas.microsoft.com/office/drawing/2014/main" id="{20CAB226-3914-49D2-99AC-E2E2AE63DA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33338"/>
            <a:ext cx="682625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6" r:id="rId9"/>
    <p:sldLayoutId id="2147483982" r:id="rId10"/>
    <p:sldLayoutId id="2147483983" r:id="rId11"/>
  </p:sldLayoutIdLst>
  <p:hf sldNum="0" hdr="0" ftr="0" dt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36575" indent="-174625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898525" indent="-173038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Courier New" panose="02070309020205020404" pitchFamily="49" charset="0"/>
        <a:buChar char="o"/>
        <a:defRPr>
          <a:solidFill>
            <a:schemeClr val="tx1"/>
          </a:solidFill>
          <a:latin typeface="+mn-lt"/>
          <a:ea typeface="ＭＳ Ｐゴシック" charset="0"/>
        </a:defRPr>
      </a:lvl3pPr>
      <a:lvl4pPr marL="1339850" indent="-173038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1703388" indent="-17462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14192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18764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23336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27908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4">
            <a:extLst>
              <a:ext uri="{FF2B5EF4-FFF2-40B4-BE49-F238E27FC236}">
                <a16:creationId xmlns:a16="http://schemas.microsoft.com/office/drawing/2014/main" id="{B7373C27-AE51-474E-BA1F-0C5F0233AAC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48908" y="1503680"/>
            <a:ext cx="8331200" cy="1014129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eaLnBrk="1" hangingPunct="1"/>
            <a:r>
              <a:rPr lang="ro-RO" altLang="en-US" sz="3200" dirty="0">
                <a:ea typeface="ＭＳ Ｐゴシック" panose="020B0600070205080204" pitchFamily="34" charset="-128"/>
              </a:rPr>
              <a:t>Algoritmi  Paraleli și Distribuiți</a:t>
            </a:r>
            <a:br>
              <a:rPr lang="ro-RO" altLang="en-US" sz="3200" dirty="0">
                <a:ea typeface="ＭＳ Ｐゴシック" panose="020B0600070205080204" pitchFamily="34" charset="-128"/>
              </a:rPr>
            </a:br>
            <a:r>
              <a:rPr lang="en-US" altLang="en-US" sz="3200" dirty="0" err="1">
                <a:ea typeface="ＭＳ Ｐゴシック" panose="020B0600070205080204" pitchFamily="34" charset="-128"/>
              </a:rPr>
              <a:t>Mecanisme</a:t>
            </a:r>
            <a:r>
              <a:rPr lang="en-US" altLang="en-US" sz="3200" dirty="0">
                <a:ea typeface="ＭＳ Ｐゴシック" panose="020B0600070205080204" pitchFamily="34" charset="-128"/>
              </a:rPr>
              <a:t> de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sincronizare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3846C0F-435A-4FA1-85D8-3361AE4E90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058" y="3010793"/>
            <a:ext cx="5607050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ro-RO" altLang="en-US" sz="2800" b="1" dirty="0">
                <a:solidFill>
                  <a:schemeClr val="bg1"/>
                </a:solidFill>
              </a:rPr>
              <a:t>Prof. </a:t>
            </a:r>
            <a:r>
              <a:rPr lang="en-US" altLang="en-US" sz="2800" b="1" dirty="0">
                <a:solidFill>
                  <a:schemeClr val="bg1"/>
                </a:solidFill>
              </a:rPr>
              <a:t>Ciprian Dobre</a:t>
            </a:r>
          </a:p>
          <a:p>
            <a:pPr algn="r" eaLnBrk="1" hangingPunct="1"/>
            <a:r>
              <a:rPr lang="en-US" altLang="en-US" sz="2400" dirty="0">
                <a:solidFill>
                  <a:schemeClr val="bg1"/>
                </a:solidFill>
              </a:rPr>
              <a:t>ciprian.dobre</a:t>
            </a:r>
            <a:r>
              <a:rPr lang="ro-RO" altLang="en-US" sz="2400" dirty="0">
                <a:solidFill>
                  <a:schemeClr val="bg1"/>
                </a:solidFill>
              </a:rPr>
              <a:t>@cs.pub.ro</a:t>
            </a: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  <a:p>
            <a:pPr algn="r" eaLnBrk="1" hangingPunct="1"/>
            <a:endParaRPr lang="ro-RO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40E6403B-4DEF-1749-B869-C140FC3DEA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Algoritmul</a:t>
            </a: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Bakery : “</a:t>
            </a:r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Runda</a:t>
            </a: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1”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2659000C-B8A4-FB42-8523-CA8BEE8E87B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ro-RO" sz="20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int ticket[n];</a:t>
            </a:r>
          </a:p>
          <a:p>
            <a:pPr eaLnBrk="1" hangingPunct="1"/>
            <a:r>
              <a:rPr lang="en-US" altLang="ro-RO" sz="20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int </a:t>
            </a:r>
            <a:r>
              <a:rPr lang="en-US" altLang="ro-RO" sz="2000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next_ticket</a:t>
            </a:r>
            <a:r>
              <a:rPr lang="en-US" altLang="ro-RO" sz="20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;</a:t>
            </a:r>
          </a:p>
        </p:txBody>
      </p:sp>
      <p:sp>
        <p:nvSpPr>
          <p:cNvPr id="40964" name="Rectangle 4">
            <a:extLst>
              <a:ext uri="{FF2B5EF4-FFF2-40B4-BE49-F238E27FC236}">
                <a16:creationId xmlns:a16="http://schemas.microsoft.com/office/drawing/2014/main" id="{6484076D-DAD5-E54A-A85A-65A447E1E4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877" y="1936751"/>
            <a:ext cx="5715000" cy="345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ro-RO" sz="2000" dirty="0">
              <a:solidFill>
                <a:srgbClr val="0000FF"/>
              </a:solidFill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CSEnter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(int 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{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ticket[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] = ++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next_ticket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for (j = 0; j &lt; N; 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j++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lvl="3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while(ticket[j] &amp;&amp; ticket[j] &lt; ticket[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])</a:t>
            </a:r>
          </a:p>
          <a:p>
            <a:pPr lvl="4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continue;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}</a:t>
            </a:r>
          </a:p>
        </p:txBody>
      </p:sp>
      <p:sp>
        <p:nvSpPr>
          <p:cNvPr id="40965" name="Rectangle 5">
            <a:extLst>
              <a:ext uri="{FF2B5EF4-FFF2-40B4-BE49-F238E27FC236}">
                <a16:creationId xmlns:a16="http://schemas.microsoft.com/office/drawing/2014/main" id="{651D00EB-B80A-B247-B2C8-B0CEDE7076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57153" y="2179638"/>
            <a:ext cx="2895600" cy="345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ro-RO" sz="2000" dirty="0">
              <a:solidFill>
                <a:srgbClr val="0000FF"/>
              </a:solidFill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CSExit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(int 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{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ticket[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] = 0;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}</a:t>
            </a:r>
          </a:p>
        </p:txBody>
      </p:sp>
      <p:sp>
        <p:nvSpPr>
          <p:cNvPr id="27654" name="Rectangle 6">
            <a:extLst>
              <a:ext uri="{FF2B5EF4-FFF2-40B4-BE49-F238E27FC236}">
                <a16:creationId xmlns:a16="http://schemas.microsoft.com/office/drawing/2014/main" id="{7EC8F035-B3A6-4B48-A6DE-09A555DB67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" y="5181600"/>
            <a:ext cx="8229600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FontTx/>
              <a:buChar char="•"/>
            </a:pPr>
            <a:r>
              <a:rPr lang="ro-RO" altLang="ro-RO" sz="2800" dirty="0" err="1"/>
              <a:t>Oops</a:t>
            </a:r>
            <a:r>
              <a:rPr lang="ro-RO" altLang="ro-RO" sz="2800" dirty="0"/>
              <a:t>… accesul la </a:t>
            </a:r>
            <a:r>
              <a:rPr lang="ro-RO" altLang="ro-RO" sz="2800" i="1" dirty="0" err="1"/>
              <a:t>next_ticket</a:t>
            </a:r>
            <a:r>
              <a:rPr lang="ro-RO" altLang="ro-RO" sz="2800" i="1" dirty="0"/>
              <a:t> </a:t>
            </a:r>
            <a:r>
              <a:rPr lang="ro-RO" altLang="ro-RO" sz="2800" dirty="0"/>
              <a:t>este o problemă!</a:t>
            </a:r>
            <a:endParaRPr lang="ro-RO" altLang="ro-RO" sz="3200" dirty="0"/>
          </a:p>
        </p:txBody>
      </p:sp>
    </p:spTree>
    <p:extLst>
      <p:ext uri="{BB962C8B-B14F-4D97-AF65-F5344CB8AC3E}">
        <p14:creationId xmlns:p14="http://schemas.microsoft.com/office/powerpoint/2010/main" val="2942636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8A4D4605-C005-1547-B04A-728931E18E5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Algoritmul</a:t>
            </a: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Bakery: “</a:t>
            </a:r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Runda</a:t>
            </a: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2”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A27DA263-BC33-8C4F-9B71-B84688710628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19088" y="1410511"/>
            <a:ext cx="8524875" cy="5004577"/>
          </a:xfrm>
        </p:spPr>
        <p:txBody>
          <a:bodyPr/>
          <a:lstStyle/>
          <a:p>
            <a:pPr eaLnBrk="1" hangingPunct="1"/>
            <a:r>
              <a:rPr lang="en-US" altLang="ro-RO" sz="20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int ticket[n];</a:t>
            </a:r>
          </a:p>
        </p:txBody>
      </p:sp>
      <p:sp>
        <p:nvSpPr>
          <p:cNvPr id="43012" name="Rectangle 4">
            <a:extLst>
              <a:ext uri="{FF2B5EF4-FFF2-40B4-BE49-F238E27FC236}">
                <a16:creationId xmlns:a16="http://schemas.microsoft.com/office/drawing/2014/main" id="{B049C0AD-4CBB-F54D-9339-3B420BA38F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" y="1699419"/>
            <a:ext cx="5715000" cy="345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ro-RO" sz="2000" dirty="0">
              <a:solidFill>
                <a:srgbClr val="0000FF"/>
              </a:solidFill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CSEnter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(int 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{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ticket[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] = max(ticket[0], … ticket[N-1])+1;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for (j = 0; j &lt; N; 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j++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lvl="3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while (ticket[j] &amp;&amp; ticket[j] &lt; ticket[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])</a:t>
            </a:r>
          </a:p>
          <a:p>
            <a:pPr lvl="4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continue;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}</a:t>
            </a:r>
          </a:p>
        </p:txBody>
      </p:sp>
      <p:sp>
        <p:nvSpPr>
          <p:cNvPr id="43013" name="Rectangle 5">
            <a:extLst>
              <a:ext uri="{FF2B5EF4-FFF2-40B4-BE49-F238E27FC236}">
                <a16:creationId xmlns:a16="http://schemas.microsoft.com/office/drawing/2014/main" id="{AC18534D-2A76-F541-A5F7-1140E47C9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0" y="2179638"/>
            <a:ext cx="2895600" cy="345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ro-RO" sz="2000">
              <a:solidFill>
                <a:srgbClr val="0000FF"/>
              </a:solidFill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>
                <a:solidFill>
                  <a:srgbClr val="0000FF"/>
                </a:solidFill>
                <a:latin typeface="+mn-lt"/>
              </a:rPr>
              <a:t>CSExit(int i)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>
                <a:solidFill>
                  <a:srgbClr val="0000FF"/>
                </a:solidFill>
                <a:latin typeface="+mn-lt"/>
              </a:rPr>
              <a:t>{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>
                <a:solidFill>
                  <a:srgbClr val="0000FF"/>
                </a:solidFill>
                <a:latin typeface="+mn-lt"/>
              </a:rPr>
              <a:t>ticket[i] = 0;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>
                <a:solidFill>
                  <a:srgbClr val="0000FF"/>
                </a:solidFill>
                <a:latin typeface="+mn-lt"/>
              </a:rPr>
              <a:t>}</a:t>
            </a:r>
          </a:p>
        </p:txBody>
      </p:sp>
      <p:sp>
        <p:nvSpPr>
          <p:cNvPr id="28678" name="Rectangle 6">
            <a:extLst>
              <a:ext uri="{FF2B5EF4-FFF2-40B4-BE49-F238E27FC236}">
                <a16:creationId xmlns:a16="http://schemas.microsoft.com/office/drawing/2014/main" id="{8755C5DB-B0B8-8A49-BBE0-CE9E279072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725" y="4800600"/>
            <a:ext cx="8229600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FontTx/>
              <a:buChar char="•"/>
            </a:pPr>
            <a:r>
              <a:rPr lang="en-US" altLang="ro-RO" dirty="0" err="1"/>
              <a:t>Idee</a:t>
            </a:r>
            <a:r>
              <a:rPr lang="en-US" altLang="ro-RO" dirty="0"/>
              <a:t>: </a:t>
            </a:r>
            <a:r>
              <a:rPr lang="en-US" altLang="ro-RO" dirty="0" err="1"/>
              <a:t>adăugăm</a:t>
            </a:r>
            <a:r>
              <a:rPr lang="en-US" altLang="ro-RO" dirty="0"/>
              <a:t> 1 la maxim.</a:t>
            </a:r>
          </a:p>
        </p:txBody>
      </p:sp>
      <p:sp>
        <p:nvSpPr>
          <p:cNvPr id="28679" name="AutoShape 7">
            <a:extLst>
              <a:ext uri="{FF2B5EF4-FFF2-40B4-BE49-F238E27FC236}">
                <a16:creationId xmlns:a16="http://schemas.microsoft.com/office/drawing/2014/main" id="{0F3FABB2-BE0D-644F-B9BD-459804D0EF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700" y="1623219"/>
            <a:ext cx="2743200" cy="381000"/>
          </a:xfrm>
          <a:prstGeom prst="wedgeRectCallout">
            <a:avLst>
              <a:gd name="adj1" fmla="val -32870"/>
              <a:gd name="adj2" fmla="val 249167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ro-RO" sz="1800" dirty="0" err="1"/>
              <a:t>Adăugăm</a:t>
            </a:r>
            <a:r>
              <a:rPr lang="en-US" altLang="ro-RO" sz="1800" dirty="0"/>
              <a:t> 1 la maxim!</a:t>
            </a:r>
          </a:p>
        </p:txBody>
      </p:sp>
      <p:sp>
        <p:nvSpPr>
          <p:cNvPr id="28687" name="Rectangle 15">
            <a:extLst>
              <a:ext uri="{FF2B5EF4-FFF2-40B4-BE49-F238E27FC236}">
                <a16:creationId xmlns:a16="http://schemas.microsoft.com/office/drawing/2014/main" id="{FAFCB9A0-F965-4744-9221-69DB0B3DF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675" y="5318125"/>
            <a:ext cx="82296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FontTx/>
              <a:buChar char="•"/>
            </a:pPr>
            <a:r>
              <a:rPr lang="en-US" altLang="ro-RO" dirty="0"/>
              <a:t>Oops… </a:t>
            </a:r>
            <a:r>
              <a:rPr lang="en-US" altLang="ro-RO" dirty="0" err="1"/>
              <a:t>două</a:t>
            </a:r>
            <a:r>
              <a:rPr lang="en-US" altLang="ro-RO" dirty="0"/>
              <a:t> </a:t>
            </a:r>
            <a:r>
              <a:rPr lang="en-US" altLang="ro-RO" dirty="0" err="1"/>
              <a:t>procese</a:t>
            </a:r>
            <a:r>
              <a:rPr lang="en-US" altLang="ro-RO" dirty="0"/>
              <a:t> pot </a:t>
            </a:r>
            <a:r>
              <a:rPr lang="en-US" altLang="ro-RO" dirty="0" err="1"/>
              <a:t>prelua</a:t>
            </a:r>
            <a:r>
              <a:rPr lang="en-US" altLang="ro-RO" dirty="0"/>
              <a:t> o </a:t>
            </a:r>
            <a:r>
              <a:rPr lang="en-US" altLang="ro-RO" dirty="0" err="1"/>
              <a:t>aceeași</a:t>
            </a:r>
            <a:r>
              <a:rPr lang="en-US" altLang="ro-RO" dirty="0"/>
              <a:t> </a:t>
            </a:r>
            <a:r>
              <a:rPr lang="en-US" altLang="ro-RO" dirty="0" err="1"/>
              <a:t>valoare</a:t>
            </a:r>
            <a:r>
              <a:rPr lang="en-US" altLang="ro-RO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6643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8" grpId="0"/>
      <p:bldP spid="28679" grpId="0" animBg="1"/>
      <p:bldP spid="2868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890C5DCD-0072-464B-88AE-A0EF5F412E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Algoritmul</a:t>
            </a: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Bakery: “</a:t>
            </a:r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Runda</a:t>
            </a: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3”</a:t>
            </a:r>
          </a:p>
        </p:txBody>
      </p:sp>
      <p:sp>
        <p:nvSpPr>
          <p:cNvPr id="45059" name="Rectangle 7">
            <a:extLst>
              <a:ext uri="{FF2B5EF4-FFF2-40B4-BE49-F238E27FC236}">
                <a16:creationId xmlns:a16="http://schemas.microsoft.com/office/drawing/2014/main" id="{C30B09CB-8945-034D-8AD6-CDBC6EDFE4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o-RO" dirty="0" err="1">
                <a:ea typeface="ＭＳ Ｐゴシック" panose="020B0600070205080204" pitchFamily="34" charset="-128"/>
              </a:rPr>
              <a:t>Dacă</a:t>
            </a:r>
            <a:r>
              <a:rPr lang="en-US" altLang="ro-RO" dirty="0">
                <a:ea typeface="ＭＳ Ｐゴシック" panose="020B0600070205080204" pitchFamily="34" charset="-128"/>
              </a:rPr>
              <a:t> </a:t>
            </a:r>
            <a:r>
              <a:rPr lang="en-US" altLang="ro-RO" dirty="0" err="1">
                <a:ea typeface="ＭＳ Ｐゴシック" panose="020B0600070205080204" pitchFamily="34" charset="-128"/>
              </a:rPr>
              <a:t>i</a:t>
            </a:r>
            <a:r>
              <a:rPr lang="en-US" altLang="ro-RO" dirty="0">
                <a:ea typeface="ＭＳ Ｐゴシック" panose="020B0600070205080204" pitchFamily="34" charset="-128"/>
              </a:rPr>
              <a:t> </a:t>
            </a:r>
            <a:r>
              <a:rPr lang="en-US" altLang="ro-RO" dirty="0" err="1">
                <a:ea typeface="ＭＳ Ｐゴシック" panose="020B0600070205080204" pitchFamily="34" charset="-128"/>
              </a:rPr>
              <a:t>și</a:t>
            </a:r>
            <a:r>
              <a:rPr lang="en-US" altLang="ro-RO" dirty="0">
                <a:ea typeface="ＭＳ Ｐゴシック" panose="020B0600070205080204" pitchFamily="34" charset="-128"/>
              </a:rPr>
              <a:t> j </a:t>
            </a:r>
            <a:r>
              <a:rPr lang="en-US" altLang="ro-RO" dirty="0" err="1">
                <a:ea typeface="ＭＳ Ｐゴシック" panose="020B0600070205080204" pitchFamily="34" charset="-128"/>
              </a:rPr>
              <a:t>aleg</a:t>
            </a:r>
            <a:r>
              <a:rPr lang="en-US" altLang="ro-RO" dirty="0">
                <a:ea typeface="ＭＳ Ｐゴシック" panose="020B0600070205080204" pitchFamily="34" charset="-128"/>
              </a:rPr>
              <a:t> un </a:t>
            </a:r>
            <a:r>
              <a:rPr lang="en-US" altLang="ro-RO" dirty="0" err="1">
                <a:ea typeface="ＭＳ Ｐゴシック" panose="020B0600070205080204" pitchFamily="34" charset="-128"/>
              </a:rPr>
              <a:t>același</a:t>
            </a:r>
            <a:r>
              <a:rPr lang="en-US" altLang="ro-RO" dirty="0">
                <a:ea typeface="ＭＳ Ｐゴシック" panose="020B0600070205080204" pitchFamily="34" charset="-128"/>
              </a:rPr>
              <a:t> </a:t>
            </a:r>
            <a:r>
              <a:rPr lang="en-US" altLang="ro-RO" dirty="0" err="1">
                <a:ea typeface="ＭＳ Ｐゴシック" panose="020B0600070205080204" pitchFamily="34" charset="-128"/>
              </a:rPr>
              <a:t>bilet</a:t>
            </a:r>
            <a:r>
              <a:rPr lang="en-US" altLang="ro-RO" dirty="0">
                <a:ea typeface="ＭＳ Ｐゴシック" panose="020B0600070205080204" pitchFamily="34" charset="-128"/>
              </a:rPr>
              <a:t>, </a:t>
            </a:r>
            <a:r>
              <a:rPr lang="en-US" altLang="ro-RO" dirty="0" err="1">
                <a:ea typeface="ＭＳ Ｐゴシック" panose="020B0600070205080204" pitchFamily="34" charset="-128"/>
              </a:rPr>
              <a:t>stabilim</a:t>
            </a:r>
            <a:r>
              <a:rPr lang="en-US" altLang="ro-RO" dirty="0">
                <a:ea typeface="ＭＳ Ｐゴシック" panose="020B0600070205080204" pitchFamily="34" charset="-128"/>
              </a:rPr>
              <a:t> o </a:t>
            </a:r>
            <a:r>
              <a:rPr lang="en-US" altLang="ro-RO" dirty="0" err="1">
                <a:ea typeface="ＭＳ Ｐゴシック" panose="020B0600070205080204" pitchFamily="34" charset="-128"/>
              </a:rPr>
              <a:t>regulă</a:t>
            </a:r>
            <a:r>
              <a:rPr lang="en-US" altLang="ro-RO" dirty="0">
                <a:ea typeface="ＭＳ Ｐゴシック" panose="020B0600070205080204" pitchFamily="34" charset="-128"/>
              </a:rPr>
              <a:t> tip “break tie”: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ro-RO" dirty="0">
              <a:ea typeface="ＭＳ Ｐゴシック" panose="020B0600070205080204" pitchFamily="34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ro-RO" sz="2800" dirty="0">
                <a:solidFill>
                  <a:srgbClr val="0000CC"/>
                </a:solidFill>
                <a:ea typeface="ＭＳ Ｐゴシック" panose="020B0600070205080204" pitchFamily="34" charset="-128"/>
              </a:rPr>
              <a:t>(ticket[j] &lt; ticket[</a:t>
            </a:r>
            <a:r>
              <a:rPr lang="en-US" altLang="ro-RO" sz="2800" dirty="0" err="1">
                <a:solidFill>
                  <a:srgbClr val="0000CC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ro-RO" sz="2800" dirty="0">
                <a:solidFill>
                  <a:srgbClr val="0000CC"/>
                </a:solidFill>
                <a:ea typeface="ＭＳ Ｐゴシック" panose="020B0600070205080204" pitchFamily="34" charset="-128"/>
              </a:rPr>
              <a:t>]) || (ticket[j]==ticket[</a:t>
            </a:r>
            <a:r>
              <a:rPr lang="en-US" altLang="ro-RO" sz="2800" dirty="0" err="1">
                <a:solidFill>
                  <a:srgbClr val="0000CC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ro-RO" sz="2800" dirty="0">
                <a:solidFill>
                  <a:srgbClr val="0000CC"/>
                </a:solidFill>
                <a:ea typeface="ＭＳ Ｐゴシック" panose="020B0600070205080204" pitchFamily="34" charset="-128"/>
              </a:rPr>
              <a:t>] &amp;&amp; j&lt;</a:t>
            </a:r>
            <a:r>
              <a:rPr lang="en-US" altLang="ro-RO" sz="2800" dirty="0" err="1">
                <a:solidFill>
                  <a:srgbClr val="0000CC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ro-RO" sz="2800" dirty="0">
                <a:solidFill>
                  <a:srgbClr val="0000CC"/>
                </a:solidFill>
                <a:ea typeface="ＭＳ Ｐゴシック" panose="020B0600070205080204" pitchFamily="34" charset="-128"/>
              </a:rPr>
              <a:t>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ro-RO" sz="28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ro-RO" dirty="0" err="1">
                <a:ea typeface="ＭＳ Ｐゴシック" panose="020B0600070205080204" pitchFamily="34" charset="-128"/>
              </a:rPr>
              <a:t>Notație</a:t>
            </a:r>
            <a:r>
              <a:rPr lang="en-US" altLang="ro-RO" dirty="0">
                <a:ea typeface="ＭＳ Ｐゴシック" panose="020B0600070205080204" pitchFamily="34" charset="-128"/>
              </a:rPr>
              <a:t>: (</a:t>
            </a:r>
            <a:r>
              <a:rPr lang="en-US" altLang="ro-RO" dirty="0" err="1">
                <a:ea typeface="ＭＳ Ｐゴシック" panose="020B0600070205080204" pitchFamily="34" charset="-128"/>
              </a:rPr>
              <a:t>B,j</a:t>
            </a:r>
            <a:r>
              <a:rPr lang="en-US" altLang="ro-RO" dirty="0">
                <a:ea typeface="ＭＳ Ｐゴシック" panose="020B0600070205080204" pitchFamily="34" charset="-128"/>
              </a:rPr>
              <a:t>) &lt; (</a:t>
            </a:r>
            <a:r>
              <a:rPr lang="en-US" altLang="ro-RO" dirty="0" err="1">
                <a:ea typeface="ＭＳ Ｐゴシック" panose="020B0600070205080204" pitchFamily="34" charset="-128"/>
              </a:rPr>
              <a:t>A,i</a:t>
            </a:r>
            <a:r>
              <a:rPr lang="en-US" altLang="ro-RO" dirty="0">
                <a:ea typeface="ＭＳ Ｐゴシック" panose="020B0600070205080204" pitchFamily="34" charset="-128"/>
              </a:rPr>
              <a:t>) </a:t>
            </a:r>
            <a:r>
              <a:rPr lang="en-US" altLang="ro-RO" dirty="0" err="1">
                <a:ea typeface="ＭＳ Ｐゴシック" panose="020B0600070205080204" pitchFamily="34" charset="-128"/>
              </a:rPr>
              <a:t>pentru</a:t>
            </a:r>
            <a:r>
              <a:rPr lang="en-US" altLang="ro-RO" dirty="0">
                <a:ea typeface="ＭＳ Ｐゴシック" panose="020B0600070205080204" pitchFamily="34" charset="-128"/>
              </a:rPr>
              <a:t> a </a:t>
            </a:r>
            <a:r>
              <a:rPr lang="en-US" altLang="ro-RO" dirty="0" err="1">
                <a:ea typeface="ＭＳ Ｐゴシック" panose="020B0600070205080204" pitchFamily="34" charset="-128"/>
              </a:rPr>
              <a:t>simplifica</a:t>
            </a:r>
            <a:r>
              <a:rPr lang="en-US" altLang="ro-RO" dirty="0">
                <a:ea typeface="ＭＳ Ｐゴシック" panose="020B0600070205080204" pitchFamily="34" charset="-128"/>
              </a:rPr>
              <a:t> </a:t>
            </a:r>
            <a:r>
              <a:rPr lang="en-US" altLang="ro-RO" dirty="0" err="1">
                <a:ea typeface="ＭＳ Ｐゴシック" panose="020B0600070205080204" pitchFamily="34" charset="-128"/>
              </a:rPr>
              <a:t>scrierea</a:t>
            </a:r>
            <a:r>
              <a:rPr lang="en-US" altLang="ro-RO" dirty="0">
                <a:ea typeface="ＭＳ Ｐゴシック" panose="020B0600070205080204" pitchFamily="34" charset="-128"/>
              </a:rPr>
              <a:t> </a:t>
            </a:r>
            <a:r>
              <a:rPr lang="en-US" altLang="ro-RO" dirty="0" err="1">
                <a:ea typeface="ＭＳ Ｐゴシック" panose="020B0600070205080204" pitchFamily="34" charset="-128"/>
              </a:rPr>
              <a:t>codului</a:t>
            </a:r>
            <a:r>
              <a:rPr lang="en-US" altLang="ro-RO" dirty="0">
                <a:ea typeface="ＭＳ Ｐゴシック" panose="020B0600070205080204" pitchFamily="34" charset="-128"/>
              </a:rPr>
              <a:t>:</a:t>
            </a:r>
            <a:br>
              <a:rPr lang="en-US" altLang="ro-RO" dirty="0">
                <a:ea typeface="ＭＳ Ｐゴシック" panose="020B0600070205080204" pitchFamily="34" charset="-128"/>
              </a:rPr>
            </a:br>
            <a:endParaRPr lang="en-US" altLang="ro-RO" dirty="0">
              <a:ea typeface="ＭＳ Ｐゴシック" panose="020B0600070205080204" pitchFamily="34" charset="-128"/>
            </a:endParaRPr>
          </a:p>
          <a:p>
            <a:pPr algn="ctr" eaLnBrk="1" hangingPunct="1">
              <a:lnSpc>
                <a:spcPct val="90000"/>
              </a:lnSpc>
              <a:buFontTx/>
              <a:buNone/>
            </a:pPr>
            <a:r>
              <a:rPr lang="en-US" altLang="ro-RO" dirty="0">
                <a:ea typeface="ＭＳ Ｐゴシック" panose="020B0600070205080204" pitchFamily="34" charset="-128"/>
              </a:rPr>
              <a:t>   </a:t>
            </a:r>
            <a:r>
              <a:rPr lang="en-US" altLang="ro-RO" dirty="0">
                <a:solidFill>
                  <a:srgbClr val="0000CC"/>
                </a:solidFill>
                <a:ea typeface="ＭＳ Ｐゴシック" panose="020B0600070205080204" pitchFamily="34" charset="-128"/>
              </a:rPr>
              <a:t>(B&lt;A || (B==A &amp;&amp; j&lt;</a:t>
            </a:r>
            <a:r>
              <a:rPr lang="en-US" altLang="ro-RO" dirty="0" err="1">
                <a:solidFill>
                  <a:srgbClr val="0000CC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ro-RO" dirty="0">
                <a:solidFill>
                  <a:srgbClr val="0000CC"/>
                </a:solidFill>
                <a:ea typeface="ＭＳ Ｐゴシック" panose="020B0600070205080204" pitchFamily="34" charset="-128"/>
              </a:rPr>
              <a:t>)), e.g.:</a:t>
            </a:r>
          </a:p>
          <a:p>
            <a:pPr algn="ctr" eaLnBrk="1" hangingPunct="1">
              <a:lnSpc>
                <a:spcPct val="90000"/>
              </a:lnSpc>
              <a:buFontTx/>
              <a:buNone/>
            </a:pPr>
            <a:b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</a:b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(ticket[j],j) &lt; (ticket[</a:t>
            </a:r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],</a:t>
            </a:r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i</a:t>
            </a: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0499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5050C59A-0573-A348-8E0D-FE58A1E727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Algoritmul</a:t>
            </a: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Bakery: “</a:t>
            </a:r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Runda</a:t>
            </a: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4”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0B3393E0-6026-1A44-893C-69B61AF981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ro-RO" sz="20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int ticket[N];</a:t>
            </a:r>
          </a:p>
          <a:p>
            <a:pPr eaLnBrk="1" hangingPunct="1"/>
            <a:r>
              <a:rPr lang="en-US" altLang="ro-RO" sz="2000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boolean</a:t>
            </a:r>
            <a:r>
              <a:rPr lang="en-US" altLang="ro-RO" sz="20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picking[N] = false;</a:t>
            </a:r>
          </a:p>
        </p:txBody>
      </p:sp>
      <p:sp>
        <p:nvSpPr>
          <p:cNvPr id="47108" name="Rectangle 4">
            <a:extLst>
              <a:ext uri="{FF2B5EF4-FFF2-40B4-BE49-F238E27FC236}">
                <a16:creationId xmlns:a16="http://schemas.microsoft.com/office/drawing/2014/main" id="{B0DC779B-8DC8-4D43-BEE5-27F74D83F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981200"/>
            <a:ext cx="6248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4161750" indent="-24161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ro-RO" sz="2000" dirty="0">
              <a:solidFill>
                <a:srgbClr val="0000FF"/>
              </a:solidFill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CSEnter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(int 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{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ticket[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] = max(ticket[0], … ticket[N-1])+1;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for (j = 0; j &lt; N; 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j++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) </a:t>
            </a:r>
          </a:p>
          <a:p>
            <a:pPr lvl="3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while(ticket[j] &amp;&amp; (ticket[j], j) &lt; (ticket[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],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))</a:t>
            </a:r>
          </a:p>
          <a:p>
            <a:pPr lvl="4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continue;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}</a:t>
            </a:r>
          </a:p>
        </p:txBody>
      </p:sp>
      <p:sp>
        <p:nvSpPr>
          <p:cNvPr id="47109" name="Rectangle 5">
            <a:extLst>
              <a:ext uri="{FF2B5EF4-FFF2-40B4-BE49-F238E27FC236}">
                <a16:creationId xmlns:a16="http://schemas.microsoft.com/office/drawing/2014/main" id="{F16A291F-3B9C-B445-B196-7D066C886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057400"/>
            <a:ext cx="25908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ro-RO" sz="2000">
              <a:solidFill>
                <a:srgbClr val="0000FF"/>
              </a:solidFill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>
                <a:solidFill>
                  <a:srgbClr val="0000FF"/>
                </a:solidFill>
                <a:latin typeface="+mn-lt"/>
              </a:rPr>
              <a:t>CSExit(int i)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>
                <a:solidFill>
                  <a:srgbClr val="0000FF"/>
                </a:solidFill>
                <a:latin typeface="+mn-lt"/>
              </a:rPr>
              <a:t>{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>
                <a:solidFill>
                  <a:srgbClr val="0000FF"/>
                </a:solidFill>
                <a:latin typeface="+mn-lt"/>
              </a:rPr>
              <a:t>ticket[i] = 0;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>
                <a:solidFill>
                  <a:srgbClr val="0000FF"/>
                </a:solidFill>
                <a:latin typeface="+mn-lt"/>
              </a:rPr>
              <a:t>}</a:t>
            </a:r>
          </a:p>
        </p:txBody>
      </p:sp>
      <p:sp>
        <p:nvSpPr>
          <p:cNvPr id="47110" name="Rectangle 7">
            <a:extLst>
              <a:ext uri="{FF2B5EF4-FFF2-40B4-BE49-F238E27FC236}">
                <a16:creationId xmlns:a16="http://schemas.microsoft.com/office/drawing/2014/main" id="{6CE0E618-7BAD-6D4C-8B1B-FE7DF4DC5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985543"/>
            <a:ext cx="8229600" cy="125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spcAft>
                <a:spcPct val="10000"/>
              </a:spcAft>
              <a:buFontTx/>
              <a:buChar char="•"/>
            </a:pPr>
            <a:r>
              <a:rPr lang="en-US" altLang="ro-RO" sz="2800" dirty="0"/>
              <a:t>Oops… </a:t>
            </a:r>
            <a:r>
              <a:rPr lang="en-US" altLang="ro-RO" sz="2800" dirty="0" err="1"/>
              <a:t>aș</a:t>
            </a:r>
            <a:r>
              <a:rPr lang="en-US" altLang="ro-RO" sz="2800" dirty="0"/>
              <a:t> </a:t>
            </a:r>
            <a:r>
              <a:rPr lang="en-US" altLang="ro-RO" sz="2800" dirty="0" err="1"/>
              <a:t>putea</a:t>
            </a:r>
            <a:r>
              <a:rPr lang="en-US" altLang="ro-RO" sz="2800" dirty="0"/>
              <a:t> </a:t>
            </a:r>
            <a:r>
              <a:rPr lang="en-US" altLang="ro-RO" sz="2800" dirty="0" err="1"/>
              <a:t>să</a:t>
            </a:r>
            <a:r>
              <a:rPr lang="en-US" altLang="ro-RO" sz="2800" dirty="0"/>
              <a:t> </a:t>
            </a:r>
            <a:r>
              <a:rPr lang="en-US" altLang="ro-RO" sz="2800" dirty="0" err="1"/>
              <a:t>mă</a:t>
            </a:r>
            <a:r>
              <a:rPr lang="en-US" altLang="ro-RO" sz="2800" dirty="0"/>
              <a:t> </a:t>
            </a:r>
            <a:r>
              <a:rPr lang="en-US" altLang="ro-RO" sz="2800" dirty="0" err="1"/>
              <a:t>uit</a:t>
            </a:r>
            <a:r>
              <a:rPr lang="en-US" altLang="ro-RO" sz="2800" dirty="0"/>
              <a:t> la j </a:t>
            </a:r>
            <a:r>
              <a:rPr lang="en-US" altLang="ro-RO" sz="2800" dirty="0" err="1"/>
              <a:t>atunci</a:t>
            </a:r>
            <a:r>
              <a:rPr lang="en-US" altLang="ro-RO" sz="2800" dirty="0"/>
              <a:t> </a:t>
            </a:r>
            <a:r>
              <a:rPr lang="en-US" altLang="ro-RO" sz="2800" dirty="0" err="1"/>
              <a:t>când</a:t>
            </a:r>
            <a:r>
              <a:rPr lang="en-US" altLang="ro-RO" sz="2800" dirty="0"/>
              <a:t> j </a:t>
            </a:r>
            <a:r>
              <a:rPr lang="en-US" altLang="ro-RO" sz="2800" dirty="0" err="1"/>
              <a:t>încă</a:t>
            </a:r>
            <a:r>
              <a:rPr lang="en-US" altLang="ro-RO" sz="2800" dirty="0"/>
              <a:t> nu </a:t>
            </a:r>
            <a:r>
              <a:rPr lang="en-US" altLang="ro-RO" sz="2800" dirty="0" err="1"/>
              <a:t>deține</a:t>
            </a:r>
            <a:r>
              <a:rPr lang="en-US" altLang="ro-RO" sz="2800" dirty="0"/>
              <a:t> </a:t>
            </a:r>
            <a:r>
              <a:rPr lang="en-US" altLang="ro-RO" sz="2800" dirty="0" err="1"/>
              <a:t>biletul</a:t>
            </a:r>
            <a:r>
              <a:rPr lang="en-US" altLang="ro-RO" sz="2800" dirty="0"/>
              <a:t>, </a:t>
            </a:r>
            <a:r>
              <a:rPr lang="en-US" altLang="ro-RO" sz="2800" dirty="0" err="1"/>
              <a:t>și</a:t>
            </a:r>
            <a:r>
              <a:rPr lang="en-US" altLang="ro-RO" sz="2800" dirty="0"/>
              <a:t> </a:t>
            </a:r>
            <a:r>
              <a:rPr lang="en-US" altLang="ro-RO" sz="2800" dirty="0" err="1"/>
              <a:t>totuși</a:t>
            </a:r>
            <a:r>
              <a:rPr lang="en-US" altLang="ro-RO" sz="2800" dirty="0"/>
              <a:t> j </a:t>
            </a:r>
            <a:r>
              <a:rPr lang="en-US" altLang="ro-RO" sz="2800" dirty="0" err="1"/>
              <a:t>ar</a:t>
            </a:r>
            <a:r>
              <a:rPr lang="en-US" altLang="ro-RO" sz="2800" dirty="0"/>
              <a:t> </a:t>
            </a:r>
            <a:r>
              <a:rPr lang="en-US" altLang="ro-RO" sz="2800" dirty="0" err="1"/>
              <a:t>putea</a:t>
            </a:r>
            <a:r>
              <a:rPr lang="en-US" altLang="ro-RO" sz="2800" dirty="0"/>
              <a:t> </a:t>
            </a:r>
            <a:r>
              <a:rPr lang="en-US" altLang="ro-RO" sz="2800" dirty="0" err="1"/>
              <a:t>avea</a:t>
            </a:r>
            <a:r>
              <a:rPr lang="en-US" altLang="ro-RO" sz="2800" dirty="0"/>
              <a:t> un id </a:t>
            </a:r>
            <a:r>
              <a:rPr lang="en-US" altLang="ro-RO" sz="2800" dirty="0" err="1"/>
              <a:t>mai</a:t>
            </a:r>
            <a:r>
              <a:rPr lang="en-US" altLang="ro-RO" sz="2800" dirty="0"/>
              <a:t> mic ca al meu (</a:t>
            </a:r>
            <a:r>
              <a:rPr lang="en-US" altLang="ro-RO" sz="2800" dirty="0" err="1"/>
              <a:t>i</a:t>
            </a:r>
            <a:r>
              <a:rPr lang="en-US" altLang="ro-RO" sz="2800" dirty="0"/>
              <a:t>)!</a:t>
            </a:r>
            <a:endParaRPr lang="en-US" altLang="ro-RO" sz="3200" dirty="0"/>
          </a:p>
        </p:txBody>
      </p:sp>
    </p:spTree>
    <p:extLst>
      <p:ext uri="{BB962C8B-B14F-4D97-AF65-F5344CB8AC3E}">
        <p14:creationId xmlns:p14="http://schemas.microsoft.com/office/powerpoint/2010/main" val="2936570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>
            <a:extLst>
              <a:ext uri="{FF2B5EF4-FFF2-40B4-BE49-F238E27FC236}">
                <a16:creationId xmlns:a16="http://schemas.microsoft.com/office/drawing/2014/main" id="{50233B95-4D66-184A-A065-F4B7DEEAAE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Algoritmul</a:t>
            </a: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Bakery: </a:t>
            </a:r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Aproape</a:t>
            </a: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gata</a:t>
            </a:r>
            <a:endParaRPr lang="en-US" altLang="ro-RO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F7AC4FB1-F6FC-814F-B26E-F46B999D86D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ro-RO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int ticket[N];</a:t>
            </a:r>
          </a:p>
          <a:p>
            <a:pPr eaLnBrk="1" hangingPunct="1"/>
            <a:r>
              <a:rPr lang="en-US" altLang="ro-RO" sz="2000">
                <a:solidFill>
                  <a:srgbClr val="0000FF"/>
                </a:solidFill>
                <a:ea typeface="ＭＳ Ｐゴシック" panose="020B0600070205080204" pitchFamily="34" charset="-128"/>
              </a:rPr>
              <a:t>boolean choosing[N] = false;</a:t>
            </a:r>
          </a:p>
        </p:txBody>
      </p:sp>
      <p:sp>
        <p:nvSpPr>
          <p:cNvPr id="49156" name="Rectangle 4">
            <a:extLst>
              <a:ext uri="{FF2B5EF4-FFF2-40B4-BE49-F238E27FC236}">
                <a16:creationId xmlns:a16="http://schemas.microsoft.com/office/drawing/2014/main" id="{ADA765D8-FCE5-A647-96DF-8027FD38EA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1981200"/>
            <a:ext cx="6248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ro-RO" sz="2000" dirty="0">
              <a:solidFill>
                <a:srgbClr val="0000FF"/>
              </a:solidFill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CSEnter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(int 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{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choosing[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] = true;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ticket[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] = max(ticket[0], … ticket[N-1])+1;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choosing[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] = false;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for (j = 0; j &lt; N; 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j++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) {</a:t>
            </a:r>
          </a:p>
          <a:p>
            <a:pPr lvl="3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while(choosing[j]) continue;</a:t>
            </a:r>
          </a:p>
          <a:p>
            <a:pPr lvl="3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while(ticket[j] &amp;&amp; (ticket[j], j) &lt; (ticket[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],</a:t>
            </a:r>
            <a:r>
              <a:rPr lang="en-US" altLang="ro-RO" sz="20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))</a:t>
            </a:r>
          </a:p>
          <a:p>
            <a:pPr lvl="4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continue;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}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  <a:latin typeface="+mn-lt"/>
              </a:rPr>
              <a:t>}</a:t>
            </a:r>
          </a:p>
        </p:txBody>
      </p:sp>
      <p:sp>
        <p:nvSpPr>
          <p:cNvPr id="49157" name="Rectangle 5">
            <a:extLst>
              <a:ext uri="{FF2B5EF4-FFF2-40B4-BE49-F238E27FC236}">
                <a16:creationId xmlns:a16="http://schemas.microsoft.com/office/drawing/2014/main" id="{4A871D2B-640F-304C-9E5B-1DD2224FC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057400"/>
            <a:ext cx="25908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ro-RO" sz="2000">
              <a:solidFill>
                <a:srgbClr val="0000FF"/>
              </a:solidFill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>
                <a:solidFill>
                  <a:srgbClr val="0000FF"/>
                </a:solidFill>
                <a:latin typeface="+mn-lt"/>
              </a:rPr>
              <a:t>CSExit(int i)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>
                <a:solidFill>
                  <a:srgbClr val="0000FF"/>
                </a:solidFill>
                <a:latin typeface="+mn-lt"/>
              </a:rPr>
              <a:t>{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>
                <a:solidFill>
                  <a:srgbClr val="0000FF"/>
                </a:solidFill>
                <a:latin typeface="+mn-lt"/>
              </a:rPr>
              <a:t>ticket[i] = 0;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>
                <a:solidFill>
                  <a:srgbClr val="0000FF"/>
                </a:solidFill>
                <a:latin typeface="+mn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2329689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74209DCF-4DFF-9C4F-B720-19EC9F5969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o-RO" dirty="0" err="1">
                <a:solidFill>
                  <a:srgbClr val="0000CC"/>
                </a:solidFill>
                <a:ea typeface="ＭＳ Ｐゴシック" panose="020B0600070205080204" pitchFamily="34" charset="-128"/>
              </a:rPr>
              <a:t>Algoritmul</a:t>
            </a:r>
            <a:r>
              <a:rPr lang="en-US" altLang="ro-RO" dirty="0">
                <a:solidFill>
                  <a:srgbClr val="0000CC"/>
                </a:solidFill>
                <a:ea typeface="ＭＳ Ｐゴシック" panose="020B0600070205080204" pitchFamily="34" charset="-128"/>
              </a:rPr>
              <a:t> Bakery: </a:t>
            </a:r>
            <a:r>
              <a:rPr lang="en-US" altLang="ro-RO" dirty="0" err="1">
                <a:solidFill>
                  <a:srgbClr val="0000CC"/>
                </a:solidFill>
                <a:ea typeface="ＭＳ Ｐゴシック" panose="020B0600070205080204" pitchFamily="34" charset="-128"/>
              </a:rPr>
              <a:t>Probleme</a:t>
            </a:r>
            <a:r>
              <a:rPr lang="en-US" altLang="ro-RO" dirty="0">
                <a:solidFill>
                  <a:srgbClr val="0000CC"/>
                </a:solidFill>
                <a:ea typeface="ＭＳ Ｐゴシック" panose="020B0600070205080204" pitchFamily="34" charset="-128"/>
              </a:rPr>
              <a:t>?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F00F4876-3EB8-734B-8191-442AF686F5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ro-RO" altLang="ro-RO" dirty="0">
                <a:ea typeface="ＭＳ Ｐゴシック" panose="020B0600070205080204" pitchFamily="34" charset="-128"/>
              </a:rPr>
              <a:t>Dacă nu știm câte </a:t>
            </a:r>
            <a:r>
              <a:rPr lang="ro-RO" altLang="ro-RO" dirty="0" err="1">
                <a:ea typeface="ＭＳ Ｐゴシック" panose="020B0600070205080204" pitchFamily="34" charset="-128"/>
              </a:rPr>
              <a:t>thread</a:t>
            </a:r>
            <a:r>
              <a:rPr lang="ro-RO" altLang="ro-RO" dirty="0">
                <a:ea typeface="ＭＳ Ｐゴシック" panose="020B0600070205080204" pitchFamily="34" charset="-128"/>
              </a:rPr>
              <a:t>-uri rulează?</a:t>
            </a:r>
          </a:p>
          <a:p>
            <a:pPr lvl="1" eaLnBrk="1" hangingPunct="1">
              <a:lnSpc>
                <a:spcPct val="90000"/>
              </a:lnSpc>
            </a:pPr>
            <a:r>
              <a:rPr lang="ro-RO" altLang="ro-RO" dirty="0">
                <a:ea typeface="ＭＳ Ｐゴシック" panose="020B0600070205080204" pitchFamily="34" charset="-128"/>
              </a:rPr>
              <a:t>Algoritmul depinde de valoarea N</a:t>
            </a:r>
          </a:p>
          <a:p>
            <a:pPr lvl="1" eaLnBrk="1" hangingPunct="1">
              <a:lnSpc>
                <a:spcPct val="90000"/>
              </a:lnSpc>
            </a:pPr>
            <a:r>
              <a:rPr lang="ro-RO" altLang="ro-RO" dirty="0">
                <a:ea typeface="ＭＳ Ｐゴシック" panose="020B0600070205080204" pitchFamily="34" charset="-128"/>
              </a:rPr>
              <a:t>Cumva avem nevoie de un mecanism de ajustare a N atunci când un </a:t>
            </a:r>
            <a:r>
              <a:rPr lang="ro-RO" altLang="ro-RO" dirty="0" err="1">
                <a:ea typeface="ＭＳ Ｐゴシック" panose="020B0600070205080204" pitchFamily="34" charset="-128"/>
              </a:rPr>
              <a:t>thread</a:t>
            </a:r>
            <a:r>
              <a:rPr lang="ro-RO" altLang="ro-RO" dirty="0">
                <a:ea typeface="ＭＳ Ｐゴシック" panose="020B0600070205080204" pitchFamily="34" charset="-128"/>
              </a:rPr>
              <a:t> e creat sau termină execuția</a:t>
            </a:r>
          </a:p>
          <a:p>
            <a:pPr eaLnBrk="1" hangingPunct="1">
              <a:lnSpc>
                <a:spcPct val="90000"/>
              </a:lnSpc>
            </a:pPr>
            <a:r>
              <a:rPr lang="ro-RO" altLang="ro-RO" dirty="0">
                <a:ea typeface="ＭＳ Ｐゴシック" panose="020B0600070205080204" pitchFamily="34" charset="-128"/>
              </a:rPr>
              <a:t>De asemenea, tehnic, un bilet poate da </a:t>
            </a:r>
            <a:r>
              <a:rPr lang="ro-RO" altLang="ro-RO" dirty="0" err="1">
                <a:ea typeface="ＭＳ Ｐゴシック" panose="020B0600070205080204" pitchFamily="34" charset="-128"/>
              </a:rPr>
              <a:t>overflow</a:t>
            </a:r>
            <a:r>
              <a:rPr lang="ro-RO" altLang="ro-RO" dirty="0">
                <a:ea typeface="ＭＳ Ｐゴシック" panose="020B0600070205080204" pitchFamily="34" charset="-128"/>
              </a:rPr>
              <a:t>!</a:t>
            </a:r>
          </a:p>
          <a:p>
            <a:pPr lvl="1" eaLnBrk="1" hangingPunct="1">
              <a:lnSpc>
                <a:spcPct val="90000"/>
              </a:lnSpc>
            </a:pPr>
            <a:r>
              <a:rPr lang="ro-RO" altLang="ro-RO" dirty="0">
                <a:ea typeface="ＭＳ Ｐゴシック" panose="020B0600070205080204" pitchFamily="34" charset="-128"/>
              </a:rPr>
              <a:t>Soluția: Modificarea codului ca, atunci când un bilet ajunge la o valoare prea mare, să îl resetăm la 0</a:t>
            </a:r>
          </a:p>
        </p:txBody>
      </p:sp>
    </p:spTree>
    <p:extLst>
      <p:ext uri="{BB962C8B-B14F-4D97-AF65-F5344CB8AC3E}">
        <p14:creationId xmlns:p14="http://schemas.microsoft.com/office/powerpoint/2010/main" val="3783382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>
            <a:extLst>
              <a:ext uri="{FF2B5EF4-FFF2-40B4-BE49-F238E27FC236}">
                <a16:creationId xmlns:a16="http://schemas.microsoft.com/office/drawing/2014/main" id="{E8A2C075-F3D1-A446-8394-E441BB0D8B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Algoritmul</a:t>
            </a: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Bakery: Final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5E479361-43F1-0B42-B3E7-BC1AD827E6B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ro-RO" sz="16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int ticket[N];   /* Important: Disable thread scheduling when changing N */</a:t>
            </a:r>
          </a:p>
          <a:p>
            <a:pPr eaLnBrk="1" hangingPunct="1"/>
            <a:r>
              <a:rPr lang="en-US" altLang="ro-RO" sz="1600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boolean</a:t>
            </a:r>
            <a:r>
              <a:rPr lang="en-US" altLang="ro-RO" sz="16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choosing[N] = false;</a:t>
            </a:r>
          </a:p>
        </p:txBody>
      </p:sp>
      <p:sp>
        <p:nvSpPr>
          <p:cNvPr id="53252" name="Rectangle 4">
            <a:extLst>
              <a:ext uri="{FF2B5EF4-FFF2-40B4-BE49-F238E27FC236}">
                <a16:creationId xmlns:a16="http://schemas.microsoft.com/office/drawing/2014/main" id="{7803B0AD-DE0C-CB4A-AE35-C3A142F1E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44" y="1876425"/>
            <a:ext cx="6248400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ro-RO" sz="1600" dirty="0">
              <a:solidFill>
                <a:srgbClr val="0000FF"/>
              </a:solidFill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 err="1">
                <a:solidFill>
                  <a:srgbClr val="0000FF"/>
                </a:solidFill>
                <a:latin typeface="+mn-lt"/>
              </a:rPr>
              <a:t>CSEnter</a:t>
            </a: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(int </a:t>
            </a:r>
            <a:r>
              <a:rPr lang="en-US" altLang="ro-RO" sz="16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{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do {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     ticket[</a:t>
            </a:r>
            <a:r>
              <a:rPr lang="en-US" altLang="ro-RO" sz="16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] = 0;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     choosing[</a:t>
            </a:r>
            <a:r>
              <a:rPr lang="en-US" altLang="ro-RO" sz="16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] = true;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     ticket[</a:t>
            </a:r>
            <a:r>
              <a:rPr lang="en-US" altLang="ro-RO" sz="16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] = max(ticket[0], … ticket[N-1])+1;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     choosing[</a:t>
            </a:r>
            <a:r>
              <a:rPr lang="en-US" altLang="ro-RO" sz="16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] = false;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} while(ticket[</a:t>
            </a:r>
            <a:r>
              <a:rPr lang="en-US" altLang="ro-RO" sz="16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] &gt;= MAXIMUM);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for (j = 0; j &lt; N; </a:t>
            </a:r>
            <a:r>
              <a:rPr lang="en-US" altLang="ro-RO" sz="1600" dirty="0" err="1">
                <a:solidFill>
                  <a:srgbClr val="0000FF"/>
                </a:solidFill>
                <a:latin typeface="+mn-lt"/>
              </a:rPr>
              <a:t>j++</a:t>
            </a: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) {</a:t>
            </a:r>
          </a:p>
          <a:p>
            <a:pPr lvl="3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while(choosing[J]) continue;</a:t>
            </a:r>
          </a:p>
          <a:p>
            <a:pPr lvl="3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while(ticket[J] &amp;&amp; (ticket[J],J) &lt; (ticket[</a:t>
            </a:r>
            <a:r>
              <a:rPr lang="en-US" altLang="ro-RO" sz="16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],</a:t>
            </a:r>
            <a:r>
              <a:rPr lang="en-US" altLang="ro-RO" sz="16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))</a:t>
            </a:r>
          </a:p>
          <a:p>
            <a:pPr lvl="4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continue;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}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}</a:t>
            </a:r>
          </a:p>
        </p:txBody>
      </p:sp>
      <p:sp>
        <p:nvSpPr>
          <p:cNvPr id="53253" name="Rectangle 5">
            <a:extLst>
              <a:ext uri="{FF2B5EF4-FFF2-40B4-BE49-F238E27FC236}">
                <a16:creationId xmlns:a16="http://schemas.microsoft.com/office/drawing/2014/main" id="{BF1350A0-37CD-184D-8A54-A1C4FD8BA0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2057400"/>
            <a:ext cx="25908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ro-RO" sz="1600" dirty="0">
              <a:solidFill>
                <a:srgbClr val="0000FF"/>
              </a:solidFill>
              <a:latin typeface="+mn-lt"/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 err="1">
                <a:solidFill>
                  <a:srgbClr val="0000FF"/>
                </a:solidFill>
                <a:latin typeface="+mn-lt"/>
              </a:rPr>
              <a:t>CSExit</a:t>
            </a: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(int </a:t>
            </a:r>
            <a:r>
              <a:rPr lang="en-US" altLang="ro-RO" sz="16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{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ticket[</a:t>
            </a:r>
            <a:r>
              <a:rPr lang="en-US" altLang="ro-RO" sz="1600" dirty="0" err="1">
                <a:solidFill>
                  <a:srgbClr val="0000FF"/>
                </a:solidFill>
                <a:latin typeface="+mn-lt"/>
              </a:rPr>
              <a:t>i</a:t>
            </a: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] = 0;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292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E01BF-E93D-9F4F-9FAB-DABCCB158D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Ne reîntoarcem la semafoare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829A5-EA37-064D-A3AE-AAA569329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82924"/>
            <a:ext cx="8524875" cy="2246076"/>
          </a:xfrm>
        </p:spPr>
        <p:txBody>
          <a:bodyPr/>
          <a:lstStyle/>
          <a:p>
            <a:r>
              <a:rPr lang="ro-RO" sz="2000" dirty="0"/>
              <a:t>Unele sisteme (acolo unde </a:t>
            </a:r>
            <a:r>
              <a:rPr lang="ro-RO" sz="2000" dirty="0" err="1"/>
              <a:t>busy-waiting</a:t>
            </a:r>
            <a:r>
              <a:rPr lang="ro-RO" sz="2000" dirty="0"/>
              <a:t> nu e o problemă, gen există suficiente </a:t>
            </a:r>
            <a:r>
              <a:rPr lang="ro-RO" sz="2000" dirty="0" err="1"/>
              <a:t>core</a:t>
            </a:r>
            <a:r>
              <a:rPr lang="ro-RO" sz="2000" dirty="0"/>
              <a:t>-uri) implementează soluții bazate pe Algoritmul </a:t>
            </a:r>
            <a:r>
              <a:rPr lang="ro-RO" sz="2000" dirty="0" err="1"/>
              <a:t>Bakery</a:t>
            </a:r>
            <a:endParaRPr lang="ro-RO" sz="2000" dirty="0"/>
          </a:p>
          <a:p>
            <a:r>
              <a:rPr lang="ro-RO" sz="2000" dirty="0"/>
              <a:t>Alteori (cel mai des însă) avem nevoie de </a:t>
            </a:r>
            <a:r>
              <a:rPr lang="ro-RO" sz="2000" i="1" dirty="0"/>
              <a:t>semafor</a:t>
            </a:r>
          </a:p>
          <a:p>
            <a:pPr lvl="1"/>
            <a:r>
              <a:rPr lang="ro-RO" sz="1800" dirty="0"/>
              <a:t>Soluție cu </a:t>
            </a:r>
            <a:r>
              <a:rPr lang="ro-RO" sz="1800" i="1" dirty="0"/>
              <a:t>blocare</a:t>
            </a:r>
            <a:r>
              <a:rPr lang="ro-RO" sz="1800" dirty="0"/>
              <a:t> în loc de </a:t>
            </a:r>
            <a:r>
              <a:rPr lang="ro-RO" sz="1800" i="1" dirty="0" err="1"/>
              <a:t>busy-waiting</a:t>
            </a:r>
            <a:r>
              <a:rPr lang="ro-RO" sz="1800" dirty="0"/>
              <a:t> de la SO</a:t>
            </a:r>
          </a:p>
          <a:p>
            <a:pPr lvl="1"/>
            <a:endParaRPr lang="ro-RO" sz="1800" dirty="0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95B45E3-3273-854D-B5E9-06F25D505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325" y="3570052"/>
            <a:ext cx="2590800" cy="266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acquire() {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    while (value &lt;= 0)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</a:rPr>
              <a:t>         ; // no-op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    value--;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}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ro-RO" sz="1600" dirty="0">
              <a:solidFill>
                <a:srgbClr val="0000FF"/>
              </a:solidFill>
              <a:latin typeface="+mn-lt"/>
            </a:endParaRP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release() {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     value++;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}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B68581D-80A1-0F4C-B79B-2CDF339CE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2222" y="2811295"/>
            <a:ext cx="3599437" cy="26656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acquire() {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    value--;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    if (value &lt; 0) {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</a:rPr>
              <a:t>        </a:t>
            </a:r>
            <a:r>
              <a:rPr lang="en-US" altLang="ro-RO" sz="1600" i="1" dirty="0">
                <a:solidFill>
                  <a:srgbClr val="0000FF"/>
                </a:solidFill>
              </a:rPr>
              <a:t>add this process to list</a:t>
            </a:r>
            <a:endParaRPr lang="en-US" altLang="ro-RO" sz="1600" dirty="0">
              <a:solidFill>
                <a:srgbClr val="0000FF"/>
              </a:solidFill>
            </a:endParaRP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</a:rPr>
              <a:t>        block();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    }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}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endParaRPr lang="en-US" altLang="ro-RO" sz="500" dirty="0">
              <a:solidFill>
                <a:srgbClr val="0000FF"/>
              </a:solidFill>
              <a:latin typeface="+mn-lt"/>
            </a:endParaRP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release() {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     value++;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     if (value &lt;= 0) {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           </a:t>
            </a:r>
            <a:r>
              <a:rPr lang="en-US" altLang="ro-RO" sz="1600" i="1" dirty="0">
                <a:solidFill>
                  <a:srgbClr val="0000FF"/>
                </a:solidFill>
                <a:latin typeface="+mn-lt"/>
              </a:rPr>
              <a:t>remove a process P from list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i="1" dirty="0">
                <a:solidFill>
                  <a:srgbClr val="0000FF"/>
                </a:solidFill>
                <a:latin typeface="+mn-lt"/>
              </a:rPr>
              <a:t>           </a:t>
            </a: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wakeup(P);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     }</a:t>
            </a:r>
          </a:p>
          <a:p>
            <a:pPr marL="0" indent="0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1600" dirty="0">
                <a:solidFill>
                  <a:srgbClr val="0000FF"/>
                </a:solidFill>
                <a:latin typeface="+mn-lt"/>
              </a:rPr>
              <a:t>}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6FDF334-3762-1C48-8229-04A8E66A1E9F}"/>
              </a:ext>
            </a:extLst>
          </p:cNvPr>
          <p:cNvSpPr/>
          <p:nvPr/>
        </p:nvSpPr>
        <p:spPr bwMode="auto">
          <a:xfrm>
            <a:off x="314325" y="3064213"/>
            <a:ext cx="3245998" cy="36478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o-RO" dirty="0">
                <a:latin typeface="Arial" charset="0"/>
              </a:rPr>
              <a:t>Blocare vs. non-blocare</a:t>
            </a:r>
            <a:endParaRPr kumimoji="0" lang="ro-RO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6131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E8A0479A-0EE6-7B43-B5BC-E458558B3F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4289425"/>
            <a:ext cx="1676400" cy="6096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38915" name="Text Box 3">
            <a:extLst>
              <a:ext uri="{FF2B5EF4-FFF2-40B4-BE49-F238E27FC236}">
                <a16:creationId xmlns:a16="http://schemas.microsoft.com/office/drawing/2014/main" id="{23053B3C-E421-4C47-8695-43208AD52B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6325" y="4532313"/>
            <a:ext cx="366863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ro-RO" sz="1800" dirty="0"/>
              <a:t>Ce se </a:t>
            </a:r>
            <a:r>
              <a:rPr lang="en-US" altLang="ro-RO" sz="1800" dirty="0" err="1"/>
              <a:t>întâmplă</a:t>
            </a:r>
            <a:r>
              <a:rPr lang="en-US" altLang="ro-RO" sz="1800" dirty="0"/>
              <a:t> </a:t>
            </a:r>
            <a:r>
              <a:rPr lang="en-US" altLang="ro-RO" sz="1800" dirty="0" err="1"/>
              <a:t>dacă</a:t>
            </a:r>
            <a:r>
              <a:rPr lang="en-US" altLang="ro-RO" sz="1800" dirty="0"/>
              <a:t> buffer = full?</a:t>
            </a:r>
          </a:p>
        </p:txBody>
      </p:sp>
      <p:sp>
        <p:nvSpPr>
          <p:cNvPr id="86020" name="Text Box 4">
            <a:extLst>
              <a:ext uri="{FF2B5EF4-FFF2-40B4-BE49-F238E27FC236}">
                <a16:creationId xmlns:a16="http://schemas.microsoft.com/office/drawing/2014/main" id="{1D34F58B-9689-2A43-9E86-49BCE8BCAE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2819400"/>
            <a:ext cx="2836033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ro-RO" sz="1600" b="1" u="sng" dirty="0">
                <a:solidFill>
                  <a:srgbClr val="0066FF"/>
                </a:solidFill>
                <a:latin typeface="+mn-lt"/>
              </a:rPr>
              <a:t>Producer</a:t>
            </a:r>
            <a:endParaRPr lang="en-US" altLang="ro-RO" sz="1600" dirty="0">
              <a:solidFill>
                <a:srgbClr val="0066FF"/>
              </a:solidFill>
              <a:latin typeface="+mn-lt"/>
            </a:endParaRPr>
          </a:p>
          <a:p>
            <a:pPr eaLnBrk="1" hangingPunct="1"/>
            <a:endParaRPr lang="en-US" altLang="ro-RO" sz="1600" dirty="0">
              <a:solidFill>
                <a:srgbClr val="0066FF"/>
              </a:solidFill>
              <a:latin typeface="+mn-lt"/>
            </a:endParaRPr>
          </a:p>
          <a:p>
            <a:pPr eaLnBrk="1" hangingPunct="1"/>
            <a:r>
              <a:rPr lang="en-US" altLang="ro-RO" sz="1600" dirty="0">
                <a:solidFill>
                  <a:srgbClr val="0066FF"/>
                </a:solidFill>
                <a:latin typeface="+mn-lt"/>
              </a:rPr>
              <a:t>do {</a:t>
            </a:r>
          </a:p>
          <a:p>
            <a:pPr eaLnBrk="1" hangingPunct="1"/>
            <a:r>
              <a:rPr lang="en-US" altLang="ro-RO" sz="1600" dirty="0">
                <a:solidFill>
                  <a:srgbClr val="0066FF"/>
                </a:solidFill>
                <a:latin typeface="+mn-lt"/>
              </a:rPr>
              <a:t>    . . . </a:t>
            </a:r>
          </a:p>
          <a:p>
            <a:pPr eaLnBrk="1" hangingPunct="1"/>
            <a:r>
              <a:rPr lang="en-US" altLang="ro-RO" sz="1600" dirty="0">
                <a:solidFill>
                  <a:srgbClr val="0066FF"/>
                </a:solidFill>
                <a:latin typeface="+mn-lt"/>
              </a:rPr>
              <a:t>    // produce an item in </a:t>
            </a:r>
            <a:r>
              <a:rPr lang="en-US" altLang="ro-RO" sz="1600" dirty="0" err="1">
                <a:solidFill>
                  <a:srgbClr val="0066FF"/>
                </a:solidFill>
                <a:latin typeface="+mn-lt"/>
              </a:rPr>
              <a:t>nextp</a:t>
            </a:r>
            <a:endParaRPr lang="en-US" altLang="ro-RO" sz="1600" dirty="0">
              <a:solidFill>
                <a:srgbClr val="0066FF"/>
              </a:solidFill>
              <a:latin typeface="+mn-lt"/>
            </a:endParaRPr>
          </a:p>
          <a:p>
            <a:pPr eaLnBrk="1" hangingPunct="1"/>
            <a:r>
              <a:rPr lang="en-US" altLang="ro-RO" sz="1600" dirty="0">
                <a:solidFill>
                  <a:srgbClr val="0066FF"/>
                </a:solidFill>
                <a:latin typeface="+mn-lt"/>
              </a:rPr>
              <a:t>    . . . </a:t>
            </a:r>
          </a:p>
          <a:p>
            <a:pPr eaLnBrk="1" hangingPunct="1"/>
            <a:r>
              <a:rPr lang="en-US" altLang="ro-RO" sz="1600" dirty="0">
                <a:solidFill>
                  <a:srgbClr val="0066FF"/>
                </a:solidFill>
                <a:latin typeface="+mn-lt"/>
              </a:rPr>
              <a:t>    P(mutex); </a:t>
            </a:r>
          </a:p>
          <a:p>
            <a:pPr eaLnBrk="1" hangingPunct="1"/>
            <a:r>
              <a:rPr lang="en-US" altLang="ro-RO" sz="1600" dirty="0">
                <a:solidFill>
                  <a:srgbClr val="0066FF"/>
                </a:solidFill>
                <a:latin typeface="+mn-lt"/>
              </a:rPr>
              <a:t>    P(empty);</a:t>
            </a:r>
          </a:p>
          <a:p>
            <a:pPr eaLnBrk="1" hangingPunct="1"/>
            <a:r>
              <a:rPr lang="en-US" altLang="ro-RO" sz="1600" dirty="0">
                <a:solidFill>
                  <a:srgbClr val="0066FF"/>
                </a:solidFill>
                <a:latin typeface="+mn-lt"/>
              </a:rPr>
              <a:t>    . . . </a:t>
            </a:r>
          </a:p>
          <a:p>
            <a:pPr eaLnBrk="1" hangingPunct="1"/>
            <a:r>
              <a:rPr lang="en-US" altLang="ro-RO" sz="1600" dirty="0">
                <a:solidFill>
                  <a:srgbClr val="0066FF"/>
                </a:solidFill>
                <a:latin typeface="+mn-lt"/>
              </a:rPr>
              <a:t>    // add </a:t>
            </a:r>
            <a:r>
              <a:rPr lang="en-US" altLang="ro-RO" sz="1600" dirty="0" err="1">
                <a:solidFill>
                  <a:srgbClr val="0066FF"/>
                </a:solidFill>
                <a:latin typeface="+mn-lt"/>
              </a:rPr>
              <a:t>nextp</a:t>
            </a:r>
            <a:r>
              <a:rPr lang="en-US" altLang="ro-RO" sz="1600" dirty="0">
                <a:solidFill>
                  <a:srgbClr val="0066FF"/>
                </a:solidFill>
                <a:latin typeface="+mn-lt"/>
              </a:rPr>
              <a:t> to buffer</a:t>
            </a:r>
          </a:p>
          <a:p>
            <a:pPr eaLnBrk="1" hangingPunct="1"/>
            <a:r>
              <a:rPr lang="en-US" altLang="ro-RO" sz="1600" dirty="0">
                <a:solidFill>
                  <a:srgbClr val="0066FF"/>
                </a:solidFill>
                <a:latin typeface="+mn-lt"/>
              </a:rPr>
              <a:t>    . . . </a:t>
            </a:r>
          </a:p>
          <a:p>
            <a:pPr eaLnBrk="1" hangingPunct="1"/>
            <a:r>
              <a:rPr lang="en-US" altLang="ro-RO" sz="1600" dirty="0">
                <a:solidFill>
                  <a:srgbClr val="0066FF"/>
                </a:solidFill>
                <a:latin typeface="+mn-lt"/>
              </a:rPr>
              <a:t>    V(mutex);</a:t>
            </a:r>
          </a:p>
          <a:p>
            <a:pPr eaLnBrk="1" hangingPunct="1"/>
            <a:r>
              <a:rPr lang="en-US" altLang="ro-RO" sz="1600" dirty="0">
                <a:solidFill>
                  <a:srgbClr val="0066FF"/>
                </a:solidFill>
                <a:latin typeface="+mn-lt"/>
              </a:rPr>
              <a:t>    V(full);</a:t>
            </a:r>
          </a:p>
          <a:p>
            <a:pPr eaLnBrk="1" hangingPunct="1"/>
            <a:r>
              <a:rPr lang="en-US" altLang="ro-RO" sz="1600" dirty="0">
                <a:solidFill>
                  <a:srgbClr val="0066FF"/>
                </a:solidFill>
                <a:latin typeface="+mn-lt"/>
              </a:rPr>
              <a:t>} while (true);</a:t>
            </a:r>
          </a:p>
        </p:txBody>
      </p:sp>
      <p:sp>
        <p:nvSpPr>
          <p:cNvPr id="86021" name="Rectangle 5">
            <a:extLst>
              <a:ext uri="{FF2B5EF4-FFF2-40B4-BE49-F238E27FC236}">
                <a16:creationId xmlns:a16="http://schemas.microsoft.com/office/drawing/2014/main" id="{6DF7791D-B929-4E40-85E2-34934A849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Un pic de recap... </a:t>
            </a:r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ce</a:t>
            </a: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e </a:t>
            </a:r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greșit</a:t>
            </a: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?</a:t>
            </a:r>
          </a:p>
        </p:txBody>
      </p:sp>
      <p:sp>
        <p:nvSpPr>
          <p:cNvPr id="86022" name="Text Box 6">
            <a:extLst>
              <a:ext uri="{FF2B5EF4-FFF2-40B4-BE49-F238E27FC236}">
                <a16:creationId xmlns:a16="http://schemas.microsoft.com/office/drawing/2014/main" id="{1F080A03-8529-F34A-BEBC-0A9393E6C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1371600"/>
            <a:ext cx="3853940" cy="13234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ro-RO" sz="1600" dirty="0">
                <a:solidFill>
                  <a:srgbClr val="0066FF"/>
                </a:solidFill>
                <a:latin typeface="+mn-lt"/>
              </a:rPr>
              <a:t>Shared: Semaphores mutex, empty, full;</a:t>
            </a:r>
          </a:p>
          <a:p>
            <a:pPr eaLnBrk="1" hangingPunct="1"/>
            <a:endParaRPr lang="en-US" altLang="ro-RO" sz="1600" dirty="0">
              <a:solidFill>
                <a:srgbClr val="0066FF"/>
              </a:solidFill>
              <a:latin typeface="+mn-lt"/>
            </a:endParaRPr>
          </a:p>
          <a:p>
            <a:pPr eaLnBrk="1" hangingPunct="1"/>
            <a:r>
              <a:rPr lang="en-US" altLang="ro-RO" sz="1600" dirty="0">
                <a:solidFill>
                  <a:srgbClr val="0066FF"/>
                </a:solidFill>
                <a:latin typeface="+mn-lt"/>
              </a:rPr>
              <a:t>Init: mutex = 1;  /* for mutual exclusion*/</a:t>
            </a:r>
          </a:p>
          <a:p>
            <a:pPr eaLnBrk="1" hangingPunct="1"/>
            <a:r>
              <a:rPr lang="en-US" altLang="ro-RO" sz="1600" dirty="0">
                <a:solidFill>
                  <a:srgbClr val="0066FF"/>
                </a:solidFill>
                <a:latin typeface="+mn-lt"/>
              </a:rPr>
              <a:t>        empty = N; /* number empty </a:t>
            </a:r>
            <a:r>
              <a:rPr lang="en-US" altLang="ro-RO" sz="1600" dirty="0" err="1">
                <a:solidFill>
                  <a:srgbClr val="0066FF"/>
                </a:solidFill>
                <a:latin typeface="+mn-lt"/>
              </a:rPr>
              <a:t>bufs</a:t>
            </a:r>
            <a:r>
              <a:rPr lang="en-US" altLang="ro-RO" sz="1600" dirty="0">
                <a:solidFill>
                  <a:srgbClr val="0066FF"/>
                </a:solidFill>
                <a:latin typeface="+mn-lt"/>
              </a:rPr>
              <a:t> */</a:t>
            </a:r>
          </a:p>
          <a:p>
            <a:pPr eaLnBrk="1" hangingPunct="1"/>
            <a:r>
              <a:rPr lang="en-US" altLang="ro-RO" sz="1600" dirty="0">
                <a:solidFill>
                  <a:srgbClr val="0066FF"/>
                </a:solidFill>
                <a:latin typeface="+mn-lt"/>
              </a:rPr>
              <a:t>        full = 0;      /* number full </a:t>
            </a:r>
            <a:r>
              <a:rPr lang="en-US" altLang="ro-RO" sz="1600" dirty="0" err="1">
                <a:solidFill>
                  <a:srgbClr val="0066FF"/>
                </a:solidFill>
                <a:latin typeface="+mn-lt"/>
              </a:rPr>
              <a:t>bufs</a:t>
            </a:r>
            <a:r>
              <a:rPr lang="en-US" altLang="ro-RO" sz="1600" dirty="0">
                <a:solidFill>
                  <a:srgbClr val="0066FF"/>
                </a:solidFill>
                <a:latin typeface="+mn-lt"/>
              </a:rPr>
              <a:t> */</a:t>
            </a:r>
          </a:p>
        </p:txBody>
      </p:sp>
      <p:sp>
        <p:nvSpPr>
          <p:cNvPr id="86023" name="Text Box 7">
            <a:extLst>
              <a:ext uri="{FF2B5EF4-FFF2-40B4-BE49-F238E27FC236}">
                <a16:creationId xmlns:a16="http://schemas.microsoft.com/office/drawing/2014/main" id="{49DD56B2-67C5-C349-8B7C-A45D6B8643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2819400"/>
            <a:ext cx="2688557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ro-RO" sz="1600" b="1" u="sng">
                <a:solidFill>
                  <a:srgbClr val="0066FF"/>
                </a:solidFill>
                <a:latin typeface="+mn-lt"/>
              </a:rPr>
              <a:t>Consumer</a:t>
            </a:r>
            <a:endParaRPr lang="en-US" altLang="ro-RO" sz="1600">
              <a:solidFill>
                <a:srgbClr val="0066FF"/>
              </a:solidFill>
              <a:latin typeface="+mn-lt"/>
            </a:endParaRPr>
          </a:p>
          <a:p>
            <a:pPr eaLnBrk="1" hangingPunct="1"/>
            <a:endParaRPr lang="en-US" altLang="ro-RO" sz="1600">
              <a:solidFill>
                <a:srgbClr val="0066FF"/>
              </a:solidFill>
              <a:latin typeface="+mn-lt"/>
            </a:endParaRPr>
          </a:p>
          <a:p>
            <a:pPr eaLnBrk="1" hangingPunct="1"/>
            <a:r>
              <a:rPr lang="en-US" altLang="ro-RO" sz="1600">
                <a:solidFill>
                  <a:srgbClr val="0066FF"/>
                </a:solidFill>
                <a:latin typeface="+mn-lt"/>
              </a:rPr>
              <a:t>do {</a:t>
            </a:r>
          </a:p>
          <a:p>
            <a:pPr eaLnBrk="1" hangingPunct="1"/>
            <a:r>
              <a:rPr lang="en-US" altLang="ro-RO" sz="1600">
                <a:solidFill>
                  <a:srgbClr val="0066FF"/>
                </a:solidFill>
                <a:latin typeface="+mn-lt"/>
              </a:rPr>
              <a:t>    P(full);</a:t>
            </a:r>
          </a:p>
          <a:p>
            <a:pPr eaLnBrk="1" hangingPunct="1"/>
            <a:r>
              <a:rPr lang="en-US" altLang="ro-RO" sz="1600">
                <a:solidFill>
                  <a:srgbClr val="0066FF"/>
                </a:solidFill>
                <a:latin typeface="+mn-lt"/>
              </a:rPr>
              <a:t>    P(mutex);</a:t>
            </a:r>
          </a:p>
          <a:p>
            <a:pPr eaLnBrk="1" hangingPunct="1"/>
            <a:r>
              <a:rPr lang="en-US" altLang="ro-RO" sz="1600">
                <a:solidFill>
                  <a:srgbClr val="0066FF"/>
                </a:solidFill>
                <a:latin typeface="+mn-lt"/>
              </a:rPr>
              <a:t>    . . . </a:t>
            </a:r>
          </a:p>
          <a:p>
            <a:pPr eaLnBrk="1" hangingPunct="1"/>
            <a:r>
              <a:rPr lang="en-US" altLang="ro-RO" sz="1600">
                <a:solidFill>
                  <a:srgbClr val="0066FF"/>
                </a:solidFill>
                <a:latin typeface="+mn-lt"/>
              </a:rPr>
              <a:t>    // remove item to nextc</a:t>
            </a:r>
          </a:p>
          <a:p>
            <a:pPr eaLnBrk="1" hangingPunct="1"/>
            <a:r>
              <a:rPr lang="en-US" altLang="ro-RO" sz="1600">
                <a:solidFill>
                  <a:srgbClr val="0066FF"/>
                </a:solidFill>
                <a:latin typeface="+mn-lt"/>
              </a:rPr>
              <a:t>    . . . </a:t>
            </a:r>
          </a:p>
          <a:p>
            <a:pPr eaLnBrk="1" hangingPunct="1"/>
            <a:r>
              <a:rPr lang="en-US" altLang="ro-RO" sz="1600">
                <a:solidFill>
                  <a:srgbClr val="0066FF"/>
                </a:solidFill>
                <a:latin typeface="+mn-lt"/>
              </a:rPr>
              <a:t>    V(mutex);</a:t>
            </a:r>
          </a:p>
          <a:p>
            <a:pPr eaLnBrk="1" hangingPunct="1"/>
            <a:r>
              <a:rPr lang="en-US" altLang="ro-RO" sz="1600">
                <a:solidFill>
                  <a:srgbClr val="0066FF"/>
                </a:solidFill>
                <a:latin typeface="+mn-lt"/>
              </a:rPr>
              <a:t>    V(empty);</a:t>
            </a:r>
          </a:p>
          <a:p>
            <a:pPr eaLnBrk="1" hangingPunct="1"/>
            <a:r>
              <a:rPr lang="en-US" altLang="ro-RO" sz="1600">
                <a:solidFill>
                  <a:srgbClr val="0066FF"/>
                </a:solidFill>
                <a:latin typeface="+mn-lt"/>
              </a:rPr>
              <a:t>     . . . </a:t>
            </a:r>
          </a:p>
          <a:p>
            <a:pPr eaLnBrk="1" hangingPunct="1"/>
            <a:r>
              <a:rPr lang="en-US" altLang="ro-RO" sz="1600">
                <a:solidFill>
                  <a:srgbClr val="0066FF"/>
                </a:solidFill>
                <a:latin typeface="+mn-lt"/>
              </a:rPr>
              <a:t>     // consume item in nextc</a:t>
            </a:r>
          </a:p>
          <a:p>
            <a:pPr eaLnBrk="1" hangingPunct="1"/>
            <a:r>
              <a:rPr lang="en-US" altLang="ro-RO" sz="1600">
                <a:solidFill>
                  <a:srgbClr val="0066FF"/>
                </a:solidFill>
                <a:latin typeface="+mn-lt"/>
              </a:rPr>
              <a:t>     . . . </a:t>
            </a:r>
          </a:p>
          <a:p>
            <a:pPr eaLnBrk="1" hangingPunct="1"/>
            <a:r>
              <a:rPr lang="en-US" altLang="ro-RO" sz="1600">
                <a:solidFill>
                  <a:srgbClr val="0066FF"/>
                </a:solidFill>
                <a:latin typeface="+mn-lt"/>
              </a:rPr>
              <a:t>} while (true);</a:t>
            </a:r>
          </a:p>
        </p:txBody>
      </p:sp>
      <p:sp>
        <p:nvSpPr>
          <p:cNvPr id="38920" name="AutoShape 8">
            <a:extLst>
              <a:ext uri="{FF2B5EF4-FFF2-40B4-BE49-F238E27FC236}">
                <a16:creationId xmlns:a16="http://schemas.microsoft.com/office/drawing/2014/main" id="{3D3C74AA-E42F-2A41-8711-8600C671EC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9800" y="5333291"/>
            <a:ext cx="3453320" cy="902409"/>
          </a:xfrm>
          <a:prstGeom prst="wedgeRectCallout">
            <a:avLst>
              <a:gd name="adj1" fmla="val -57415"/>
              <a:gd name="adj2" fmla="val -92055"/>
            </a:avLst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ro-RO" sz="1600" dirty="0"/>
              <a:t>Oops!  </a:t>
            </a:r>
            <a:r>
              <a:rPr lang="en-US" altLang="ro-RO" sz="1600" dirty="0" err="1"/>
              <a:t>Ordinea</a:t>
            </a:r>
            <a:r>
              <a:rPr lang="en-US" altLang="ro-RO" sz="1600" dirty="0"/>
              <a:t> </a:t>
            </a:r>
            <a:r>
              <a:rPr lang="en-US" altLang="ro-RO" sz="1600" dirty="0" err="1"/>
              <a:t>în</a:t>
            </a:r>
            <a:r>
              <a:rPr lang="en-US" altLang="ro-RO" sz="1600" dirty="0"/>
              <a:t> care </a:t>
            </a:r>
            <a:r>
              <a:rPr lang="en-US" altLang="ro-RO" sz="1600" dirty="0" err="1"/>
              <a:t>realizați</a:t>
            </a:r>
            <a:r>
              <a:rPr lang="en-US" altLang="ro-RO" sz="1600" dirty="0"/>
              <a:t> </a:t>
            </a:r>
            <a:r>
              <a:rPr lang="en-US" altLang="ro-RO" sz="1600" dirty="0" err="1"/>
              <a:t>operații</a:t>
            </a:r>
            <a:r>
              <a:rPr lang="en-US" altLang="ro-RO" sz="1600" dirty="0"/>
              <a:t> </a:t>
            </a:r>
            <a:r>
              <a:rPr lang="en-US" altLang="ro-RO" sz="1600" dirty="0" err="1"/>
              <a:t>poate</a:t>
            </a:r>
            <a:r>
              <a:rPr lang="en-US" altLang="ro-RO" sz="1600" dirty="0"/>
              <a:t> </a:t>
            </a:r>
            <a:r>
              <a:rPr lang="en-US" altLang="ro-RO" sz="1600" dirty="0" err="1"/>
              <a:t>avea</a:t>
            </a:r>
            <a:r>
              <a:rPr lang="en-US" altLang="ro-RO" sz="1600" dirty="0"/>
              <a:t> un impact </a:t>
            </a:r>
            <a:r>
              <a:rPr lang="en-US" altLang="ro-RO" sz="1600" dirty="0" err="1"/>
              <a:t>semnificativ</a:t>
            </a:r>
            <a:r>
              <a:rPr lang="en-US" altLang="ro-RO" sz="1600" dirty="0"/>
              <a:t> </a:t>
            </a:r>
            <a:r>
              <a:rPr lang="en-US" altLang="ro-RO" sz="1600" dirty="0" err="1"/>
              <a:t>asupra</a:t>
            </a:r>
            <a:r>
              <a:rPr lang="en-US" altLang="ro-RO" sz="1600" dirty="0"/>
              <a:t> </a:t>
            </a:r>
            <a:r>
              <a:rPr lang="en-US" altLang="ro-RO" sz="1600" dirty="0" err="1"/>
              <a:t>corectitudinii</a:t>
            </a:r>
            <a:endParaRPr lang="en-US" altLang="ro-RO" sz="1600" dirty="0"/>
          </a:p>
        </p:txBody>
      </p:sp>
    </p:spTree>
    <p:extLst>
      <p:ext uri="{BB962C8B-B14F-4D97-AF65-F5344CB8AC3E}">
        <p14:creationId xmlns:p14="http://schemas.microsoft.com/office/powerpoint/2010/main" val="3046024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4" grpId="0" animBg="1"/>
      <p:bldP spid="38915" grpId="0"/>
      <p:bldP spid="389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Exercițiu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Cum </a:t>
                </a:r>
                <a:r>
                  <a:rPr lang="en-US" dirty="0" err="1"/>
                  <a:t>ati</a:t>
                </a:r>
                <a:r>
                  <a:rPr lang="en-US" dirty="0"/>
                  <a:t> </a:t>
                </a:r>
                <a:r>
                  <a:rPr lang="en-US" dirty="0" err="1"/>
                  <a:t>implementa</a:t>
                </a:r>
                <a:r>
                  <a:rPr lang="en-US" dirty="0"/>
                  <a:t> o </a:t>
                </a:r>
                <a:r>
                  <a:rPr lang="en-US" i="1" dirty="0" err="1"/>
                  <a:t>barieră</a:t>
                </a:r>
                <a:r>
                  <a:rPr lang="en-US" dirty="0"/>
                  <a:t> </a:t>
                </a:r>
                <a:r>
                  <a:rPr lang="en-US" dirty="0" err="1"/>
                  <a:t>folosind</a:t>
                </a:r>
                <a:r>
                  <a:rPr lang="en-US" dirty="0"/>
                  <a:t> </a:t>
                </a:r>
                <a:r>
                  <a:rPr lang="en-US" dirty="0" err="1"/>
                  <a:t>semafoare</a:t>
                </a:r>
                <a:r>
                  <a:rPr lang="en-US" dirty="0"/>
                  <a:t>?</a:t>
                </a:r>
              </a:p>
              <a:p>
                <a:r>
                  <a:rPr lang="en-US" dirty="0"/>
                  <a:t>Ex. (</a:t>
                </a:r>
                <a:r>
                  <a:rPr lang="en-US" dirty="0" err="1"/>
                  <a:t>suma</a:t>
                </a:r>
                <a:r>
                  <a:rPr lang="en-US" dirty="0"/>
                  <a:t> </a:t>
                </a:r>
                <a:r>
                  <a:rPr lang="en-US" dirty="0" err="1"/>
                  <a:t>elementelor</a:t>
                </a:r>
                <a:r>
                  <a:rPr lang="en-US" dirty="0"/>
                  <a:t> </a:t>
                </a:r>
                <a:r>
                  <a:rPr lang="en-US" dirty="0" err="1"/>
                  <a:t>unui</a:t>
                </a:r>
                <a:r>
                  <a:rPr lang="en-US" dirty="0"/>
                  <a:t> vector):</a:t>
                </a:r>
              </a:p>
              <a:p>
                <a:pPr>
                  <a:lnSpc>
                    <a:spcPct val="70000"/>
                  </a:lnSpc>
                  <a:buFontTx/>
                  <a:buNone/>
                </a:pPr>
                <a:endParaRPr lang="en-US" b="1" dirty="0">
                  <a:solidFill>
                    <a:srgbClr val="12199A"/>
                  </a:solidFill>
                  <a:latin typeface="Courier New" pitchFamily="49" charset="0"/>
                  <a:cs typeface="Times New Roman" pitchFamily="18" charset="0"/>
                </a:endParaRPr>
              </a:p>
              <a:p>
                <a:pPr>
                  <a:lnSpc>
                    <a:spcPct val="70000"/>
                  </a:lnSpc>
                  <a:buFontTx/>
                  <a:buNone/>
                </a:pPr>
                <a:r>
                  <a:rPr lang="en-US" dirty="0" err="1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int</a:t>
                </a:r>
                <a:r>
                  <a:rPr lang="en-US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 a[1:n];</a:t>
                </a:r>
              </a:p>
              <a:p>
                <a:pPr>
                  <a:lnSpc>
                    <a:spcPct val="70000"/>
                  </a:lnSpc>
                  <a:buFontTx/>
                  <a:buNone/>
                </a:pPr>
                <a:r>
                  <a:rPr lang="en-US" b="1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process</a:t>
                </a:r>
                <a:r>
                  <a:rPr lang="en-US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 </a:t>
                </a:r>
                <a:r>
                  <a:rPr lang="en-US" dirty="0" err="1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suma</a:t>
                </a:r>
                <a:r>
                  <a:rPr lang="en-US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[k=1 to n]{</a:t>
                </a:r>
              </a:p>
              <a:p>
                <a:pPr>
                  <a:lnSpc>
                    <a:spcPct val="70000"/>
                  </a:lnSpc>
                  <a:buFontTx/>
                  <a:buNone/>
                </a:pPr>
                <a:r>
                  <a:rPr lang="en-US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     </a:t>
                </a:r>
                <a:r>
                  <a:rPr lang="en-US" b="1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for</a:t>
                </a:r>
                <a:r>
                  <a:rPr lang="en-US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 [j = 1 </a:t>
                </a:r>
                <a:r>
                  <a:rPr lang="en-US" b="1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to</a:t>
                </a:r>
                <a:r>
                  <a:rPr lang="en-US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 sup(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solidFill>
                              <a:srgbClr val="12199A"/>
                            </a:solidFill>
                            <a:latin typeface="Cambria Math" panose="02040503050406030204" pitchFamily="18" charset="0"/>
                            <a:cs typeface="Times New Roman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solidFill>
                                  <a:srgbClr val="12199A"/>
                                </a:solidFill>
                                <a:latin typeface="Cambria Math" panose="02040503050406030204" pitchFamily="18" charset="0"/>
                                <a:cs typeface="Times New Roman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12199A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ro-RO" i="1">
                                <a:solidFill>
                                  <a:srgbClr val="12199A"/>
                                </a:solidFill>
                                <a:latin typeface="Cambria Math"/>
                                <a:cs typeface="Times New Roman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ro-RO" i="1">
                            <a:solidFill>
                              <a:srgbClr val="12199A"/>
                            </a:solidFill>
                            <a:latin typeface="Cambria Math"/>
                            <a:cs typeface="Times New Roman" pitchFamily="18" charset="0"/>
                          </a:rPr>
                          <m:t>𝑛</m:t>
                        </m:r>
                      </m:e>
                    </m:func>
                  </m:oMath>
                </a14:m>
                <a:r>
                  <a:rPr lang="en-US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)]{</a:t>
                </a:r>
              </a:p>
              <a:p>
                <a:pPr>
                  <a:lnSpc>
                    <a:spcPct val="70000"/>
                  </a:lnSpc>
                  <a:buFontTx/>
                  <a:buNone/>
                </a:pPr>
                <a:r>
                  <a:rPr lang="en-US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          </a:t>
                </a:r>
                <a:r>
                  <a:rPr lang="en-US" b="1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if</a:t>
                </a:r>
                <a:r>
                  <a:rPr lang="en-US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 (k mod 2</a:t>
                </a:r>
                <a:r>
                  <a:rPr lang="en-US" baseline="30000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j</a:t>
                </a:r>
                <a:r>
                  <a:rPr lang="en-US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 = 0){ </a:t>
                </a:r>
              </a:p>
              <a:p>
                <a:pPr>
                  <a:lnSpc>
                    <a:spcPct val="70000"/>
                  </a:lnSpc>
                  <a:buFontTx/>
                  <a:buNone/>
                </a:pPr>
                <a:r>
                  <a:rPr lang="en-US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				a[k] = a[k-2</a:t>
                </a:r>
                <a:r>
                  <a:rPr lang="en-US" baseline="30000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j-1</a:t>
                </a:r>
                <a:r>
                  <a:rPr lang="en-US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] + a[k];</a:t>
                </a:r>
              </a:p>
              <a:p>
                <a:pPr>
                  <a:lnSpc>
                    <a:spcPct val="70000"/>
                  </a:lnSpc>
                  <a:buFontTx/>
                  <a:buNone/>
                </a:pPr>
                <a:r>
                  <a:rPr lang="en-US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          }</a:t>
                </a:r>
              </a:p>
              <a:p>
                <a:pPr>
                  <a:lnSpc>
                    <a:spcPct val="70000"/>
                  </a:lnSpc>
                  <a:buFontTx/>
                  <a:buNone/>
                </a:pPr>
                <a:r>
                  <a:rPr lang="en-US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          </a:t>
                </a:r>
                <a:r>
                  <a:rPr lang="en-US" b="1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barrier</a:t>
                </a:r>
              </a:p>
              <a:p>
                <a:pPr>
                  <a:lnSpc>
                    <a:spcPct val="70000"/>
                  </a:lnSpc>
                  <a:buFontTx/>
                  <a:buNone/>
                </a:pPr>
                <a:r>
                  <a:rPr lang="en-US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     }</a:t>
                </a:r>
              </a:p>
              <a:p>
                <a:pPr>
                  <a:lnSpc>
                    <a:spcPct val="70000"/>
                  </a:lnSpc>
                  <a:buFontTx/>
                  <a:buNone/>
                </a:pPr>
                <a:r>
                  <a:rPr lang="en-US" dirty="0">
                    <a:solidFill>
                      <a:srgbClr val="12199A"/>
                    </a:solidFill>
                    <a:latin typeface="Courier New" pitchFamily="49" charset="0"/>
                    <a:cs typeface="Times New Roman" pitchFamily="18" charset="0"/>
                  </a:rPr>
                  <a:t>}</a:t>
                </a:r>
                <a:endParaRPr lang="en-US" dirty="0">
                  <a:solidFill>
                    <a:srgbClr val="12199A"/>
                  </a:solidFill>
                  <a:latin typeface="Courier New" pitchFamily="49" charset="0"/>
                </a:endParaRP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2083" t="-746" b="-1244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 bwMode="auto">
          <a:xfrm>
            <a:off x="1909836" y="5111626"/>
            <a:ext cx="1800200" cy="36004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</a:endParaRPr>
          </a:p>
        </p:txBody>
      </p:sp>
      <p:cxnSp>
        <p:nvCxnSpPr>
          <p:cNvPr id="6" name="Straight Arrow Connector 5"/>
          <p:cNvCxnSpPr/>
          <p:nvPr/>
        </p:nvCxnSpPr>
        <p:spPr bwMode="auto">
          <a:xfrm flipH="1">
            <a:off x="3834596" y="5291646"/>
            <a:ext cx="108012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0950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41C3180D-9552-7746-838D-6BC02897A5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Race Conditions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640A4E96-9220-BE4F-9ACF-D093C296CC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5400" y="1736725"/>
            <a:ext cx="305435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ro-RO" sz="2800">
                <a:solidFill>
                  <a:srgbClr val="CC0000"/>
                </a:solidFill>
                <a:latin typeface="Comic Sans MS" panose="030F0902030302020204" pitchFamily="66" charset="0"/>
              </a:rPr>
              <a:t>Process b:</a:t>
            </a:r>
          </a:p>
          <a:p>
            <a:pPr eaLnBrk="1" hangingPunct="1"/>
            <a:r>
              <a:rPr lang="en-US" altLang="ro-RO" sz="2800">
                <a:solidFill>
                  <a:srgbClr val="CC0000"/>
                </a:solidFill>
                <a:latin typeface="Comic Sans MS" panose="030F0902030302020204" pitchFamily="66" charset="0"/>
              </a:rPr>
              <a:t>     while(i &gt; -10)</a:t>
            </a:r>
          </a:p>
          <a:p>
            <a:pPr eaLnBrk="1" hangingPunct="1"/>
            <a:r>
              <a:rPr lang="en-US" altLang="ro-RO" sz="2800">
                <a:solidFill>
                  <a:srgbClr val="CC0000"/>
                </a:solidFill>
                <a:latin typeface="Comic Sans MS" panose="030F0902030302020204" pitchFamily="66" charset="0"/>
              </a:rPr>
              <a:t>	i = i - 1;</a:t>
            </a:r>
          </a:p>
          <a:p>
            <a:pPr eaLnBrk="1" hangingPunct="1"/>
            <a:r>
              <a:rPr lang="en-US" altLang="ro-RO" sz="2800">
                <a:solidFill>
                  <a:srgbClr val="CC0000"/>
                </a:solidFill>
                <a:latin typeface="Comic Sans MS" panose="030F0902030302020204" pitchFamily="66" charset="0"/>
              </a:rPr>
              <a:t>     print “B won!”;</a:t>
            </a:r>
          </a:p>
          <a:p>
            <a:pPr eaLnBrk="1" hangingPunct="1"/>
            <a:endParaRPr lang="en-US" altLang="ro-RO" sz="2800">
              <a:solidFill>
                <a:srgbClr val="CC0000"/>
              </a:solidFill>
              <a:latin typeface="Comic Sans MS" panose="030F0902030302020204" pitchFamily="66" charset="0"/>
            </a:endParaRP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25446245-720C-F643-B79B-08F68B6FF6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749425"/>
            <a:ext cx="3089275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ro-RO" sz="2800">
                <a:solidFill>
                  <a:srgbClr val="008000"/>
                </a:solidFill>
                <a:latin typeface="Comic Sans MS" panose="030F0902030302020204" pitchFamily="66" charset="0"/>
              </a:rPr>
              <a:t>Process a:</a:t>
            </a:r>
          </a:p>
          <a:p>
            <a:pPr eaLnBrk="1" hangingPunct="1"/>
            <a:r>
              <a:rPr lang="en-US" altLang="ro-RO" sz="2800">
                <a:solidFill>
                  <a:srgbClr val="008000"/>
                </a:solidFill>
                <a:latin typeface="Comic Sans MS" panose="030F0902030302020204" pitchFamily="66" charset="0"/>
              </a:rPr>
              <a:t>     while(i &lt; 10)</a:t>
            </a:r>
          </a:p>
          <a:p>
            <a:pPr eaLnBrk="1" hangingPunct="1"/>
            <a:r>
              <a:rPr lang="en-US" altLang="ro-RO" sz="2800">
                <a:solidFill>
                  <a:srgbClr val="008000"/>
                </a:solidFill>
                <a:latin typeface="Comic Sans MS" panose="030F0902030302020204" pitchFamily="66" charset="0"/>
              </a:rPr>
              <a:t>	i = i +1;</a:t>
            </a:r>
          </a:p>
          <a:p>
            <a:pPr eaLnBrk="1" hangingPunct="1"/>
            <a:r>
              <a:rPr lang="en-US" altLang="ro-RO" sz="2800">
                <a:solidFill>
                  <a:srgbClr val="008000"/>
                </a:solidFill>
                <a:latin typeface="Comic Sans MS" panose="030F0902030302020204" pitchFamily="66" charset="0"/>
              </a:rPr>
              <a:t>     print “A won!”;</a:t>
            </a:r>
          </a:p>
          <a:p>
            <a:pPr eaLnBrk="1" hangingPunct="1"/>
            <a:endParaRPr lang="en-US" altLang="ro-RO" sz="2800">
              <a:solidFill>
                <a:srgbClr val="008000"/>
              </a:solidFill>
              <a:latin typeface="Comic Sans MS" panose="030F0902030302020204" pitchFamily="66" charset="0"/>
            </a:endParaRP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14DED230-3BE3-7148-A763-DF68A8ADF2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5181600"/>
            <a:ext cx="329930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ro-RO" dirty="0">
                <a:cs typeface="Arial" panose="020B0604020202020204" pitchFamily="34" charset="0"/>
              </a:rPr>
              <a:t>– Cine </a:t>
            </a:r>
            <a:r>
              <a:rPr lang="en-US" altLang="ro-RO" dirty="0" err="1">
                <a:cs typeface="Arial" panose="020B0604020202020204" pitchFamily="34" charset="0"/>
              </a:rPr>
              <a:t>câștigă</a:t>
            </a:r>
            <a:r>
              <a:rPr lang="en-US" altLang="ro-RO" dirty="0">
                <a:cs typeface="Arial" panose="020B0604020202020204" pitchFamily="34" charset="0"/>
              </a:rPr>
              <a:t>?</a:t>
            </a:r>
          </a:p>
          <a:p>
            <a:pPr eaLnBrk="1" hangingPunct="1"/>
            <a:r>
              <a:rPr lang="en-US" altLang="ro-RO" dirty="0">
                <a:cs typeface="Arial" panose="020B0604020202020204" pitchFamily="34" charset="0"/>
              </a:rPr>
              <a:t>– </a:t>
            </a:r>
            <a:r>
              <a:rPr lang="en-US" altLang="ro-RO" dirty="0" err="1">
                <a:cs typeface="Arial" panose="020B0604020202020204" pitchFamily="34" charset="0"/>
              </a:rPr>
              <a:t>Există</a:t>
            </a:r>
            <a:r>
              <a:rPr lang="en-US" altLang="ro-RO" dirty="0">
                <a:cs typeface="Arial" panose="020B0604020202020204" pitchFamily="34" charset="0"/>
              </a:rPr>
              <a:t> un </a:t>
            </a:r>
            <a:r>
              <a:rPr lang="en-US" altLang="ro-RO" dirty="0" err="1">
                <a:cs typeface="Arial" panose="020B0604020202020204" pitchFamily="34" charset="0"/>
              </a:rPr>
              <a:t>câștigător</a:t>
            </a:r>
            <a:r>
              <a:rPr lang="en-US" altLang="ro-RO" dirty="0">
                <a:cs typeface="Arial" panose="020B0604020202020204" pitchFamily="34" charset="0"/>
              </a:rPr>
              <a:t>?</a:t>
            </a:r>
          </a:p>
        </p:txBody>
      </p:sp>
      <p:sp>
        <p:nvSpPr>
          <p:cNvPr id="22534" name="Rectangle 6">
            <a:extLst>
              <a:ext uri="{FF2B5EF4-FFF2-40B4-BE49-F238E27FC236}">
                <a16:creationId xmlns:a16="http://schemas.microsoft.com/office/drawing/2014/main" id="{A5CB9440-B39D-3848-BF87-C109FB1FB2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" y="2209800"/>
            <a:ext cx="3657600" cy="914400"/>
          </a:xfrm>
          <a:prstGeom prst="rect">
            <a:avLst/>
          </a:prstGeom>
          <a:solidFill>
            <a:schemeClr val="accent1">
              <a:alpha val="30196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22535" name="Rectangle 7">
            <a:extLst>
              <a:ext uri="{FF2B5EF4-FFF2-40B4-BE49-F238E27FC236}">
                <a16:creationId xmlns:a16="http://schemas.microsoft.com/office/drawing/2014/main" id="{75285940-CFA3-2D4B-8D84-A179FE61B4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209800"/>
            <a:ext cx="3657600" cy="914400"/>
          </a:xfrm>
          <a:prstGeom prst="rect">
            <a:avLst/>
          </a:prstGeom>
          <a:solidFill>
            <a:schemeClr val="accent1">
              <a:alpha val="30196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</p:spTree>
    <p:extLst>
      <p:ext uri="{BB962C8B-B14F-4D97-AF65-F5344CB8AC3E}">
        <p14:creationId xmlns:p14="http://schemas.microsoft.com/office/powerpoint/2010/main" val="37380280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Posibila</a:t>
            </a:r>
            <a:r>
              <a:rPr lang="en-US" dirty="0"/>
              <a:t> </a:t>
            </a:r>
            <a:r>
              <a:rPr lang="en-US" dirty="0" err="1"/>
              <a:t>solutie</a:t>
            </a:r>
            <a:r>
              <a:rPr lang="en-US" dirty="0"/>
              <a:t>…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bariera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9088" y="1566153"/>
            <a:ext cx="8524875" cy="4848935"/>
          </a:xfrm>
        </p:spPr>
        <p:txBody>
          <a:bodyPr>
            <a:noAutofit/>
          </a:bodyPr>
          <a:lstStyle/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b = 0; e = 1;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int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nb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0;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process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proc[k=1 to n]{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# enter barrier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	   P(e); 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</a:t>
            </a:r>
            <a:r>
              <a:rPr lang="en-US" sz="2000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nb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=nb+1;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if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(</a:t>
            </a:r>
            <a:r>
              <a:rPr lang="en-US" sz="2000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nb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n){ V(e); V(b);}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else if (</a:t>
            </a:r>
            <a:r>
              <a:rPr lang="en-US" sz="2000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nb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&gt; 1){ V(e); P(b); V(b);}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else if (</a:t>
            </a:r>
            <a:r>
              <a:rPr lang="en-US" sz="2000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nb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1) { V(e); P(b);}</a:t>
            </a:r>
            <a:endParaRPr lang="en-US" sz="2000" b="1" dirty="0">
              <a:solidFill>
                <a:srgbClr val="12199A"/>
              </a:solidFill>
              <a:latin typeface="Courier New" pitchFamily="49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P(e);</a:t>
            </a:r>
            <a:endParaRPr lang="en-US" sz="2000" b="1" dirty="0">
              <a:solidFill>
                <a:srgbClr val="12199A"/>
              </a:solidFill>
              <a:latin typeface="Courier New" pitchFamily="49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</a:t>
            </a:r>
            <a:r>
              <a:rPr lang="en-US" sz="2000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nb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=nb-1;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V(e);  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# exit barrier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}</a:t>
            </a:r>
            <a:endParaRPr lang="en-US" sz="2000" dirty="0">
              <a:solidFill>
                <a:srgbClr val="12199A"/>
              </a:solidFill>
              <a:latin typeface="Courier New" pitchFamily="49" charset="0"/>
            </a:endParaRPr>
          </a:p>
          <a:p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6012160" y="2420888"/>
            <a:ext cx="2808312" cy="8679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buFontTx/>
              <a:buNone/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# if last process to enter barrier</a:t>
            </a:r>
          </a:p>
        </p:txBody>
      </p:sp>
      <p:cxnSp>
        <p:nvCxnSpPr>
          <p:cNvPr id="6" name="Straight Arrow Connector 5"/>
          <p:cNvCxnSpPr>
            <a:cxnSpLocks/>
          </p:cNvCxnSpPr>
          <p:nvPr/>
        </p:nvCxnSpPr>
        <p:spPr bwMode="auto">
          <a:xfrm flipH="1">
            <a:off x="4280170" y="2791838"/>
            <a:ext cx="1634247" cy="7771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" name="Rectangle 7"/>
          <p:cNvSpPr/>
          <p:nvPr/>
        </p:nvSpPr>
        <p:spPr>
          <a:xfrm>
            <a:off x="6042811" y="4978131"/>
            <a:ext cx="2808312" cy="8679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buFontTx/>
              <a:buNone/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# if first process to enter barrier</a:t>
            </a:r>
          </a:p>
        </p:txBody>
      </p:sp>
      <p:cxnSp>
        <p:nvCxnSpPr>
          <p:cNvPr id="10" name="Straight Arrow Connector 9"/>
          <p:cNvCxnSpPr>
            <a:cxnSpLocks/>
          </p:cNvCxnSpPr>
          <p:nvPr/>
        </p:nvCxnSpPr>
        <p:spPr bwMode="auto">
          <a:xfrm flipH="1" flipV="1">
            <a:off x="4717916" y="4577519"/>
            <a:ext cx="1196501" cy="5489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474853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Un pic de practice: Cigarette smokers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513186"/>
            <a:ext cx="8568952" cy="4722514"/>
          </a:xfrm>
        </p:spPr>
        <p:txBody>
          <a:bodyPr>
            <a:normAutofit fontScale="92500" lnSpcReduction="20000"/>
          </a:bodyPr>
          <a:lstStyle/>
          <a:p>
            <a:r>
              <a:rPr lang="ro-RO" dirty="0"/>
              <a:t>U</a:t>
            </a:r>
            <a:r>
              <a:rPr lang="en-US" dirty="0"/>
              <a:t>n agent </a:t>
            </a:r>
            <a:r>
              <a:rPr lang="ro-RO" dirty="0"/>
              <a:t>și trei fumători</a:t>
            </a:r>
          </a:p>
          <a:p>
            <a:r>
              <a:rPr lang="ro-RO" dirty="0"/>
              <a:t>Fumătorii: </a:t>
            </a:r>
          </a:p>
          <a:p>
            <a:pPr lvl="1"/>
            <a:r>
              <a:rPr lang="ro-RO" dirty="0"/>
              <a:t>Așteaptă ingrediente (tutun, hărtie, chibrit)</a:t>
            </a:r>
          </a:p>
          <a:p>
            <a:pPr lvl="1"/>
            <a:r>
              <a:rPr lang="ro-RO" dirty="0"/>
              <a:t>Confecționează țigară</a:t>
            </a:r>
          </a:p>
          <a:p>
            <a:pPr lvl="1"/>
            <a:r>
              <a:rPr lang="ro-RO" dirty="0"/>
              <a:t>Fumează</a:t>
            </a:r>
          </a:p>
          <a:p>
            <a:r>
              <a:rPr lang="ro-RO" dirty="0"/>
              <a:t>Agentul deține toate 3 ingredientele</a:t>
            </a:r>
          </a:p>
          <a:p>
            <a:r>
              <a:rPr lang="ro-RO" dirty="0"/>
              <a:t>Un fumător are tutun, un altul hărtie, al 3-lea chibrituri)</a:t>
            </a:r>
          </a:p>
          <a:p>
            <a:r>
              <a:rPr lang="ro-RO" dirty="0"/>
              <a:t>Agentul selectează două ingrediente (random) pe care le dă fumătorilor</a:t>
            </a:r>
          </a:p>
          <a:p>
            <a:pPr lvl="1"/>
            <a:r>
              <a:rPr lang="ro-RO" dirty="0"/>
              <a:t>Doar fumătorul ce are nevoie de exact acele 2 ingrediente trebuie să le preia</a:t>
            </a:r>
          </a:p>
          <a:p>
            <a:pPr lvl="1"/>
            <a:r>
              <a:rPr lang="ro-RO" dirty="0"/>
              <a:t>Agentul nu poate semnaliza exact acelui fumător pentru că nu știe care fumător e care, respectiv ingredientele sunt random extrase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142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Cigarette smokers problem</a:t>
            </a:r>
          </a:p>
        </p:txBody>
      </p:sp>
      <p:sp>
        <p:nvSpPr>
          <p:cNvPr id="5" name="Rectangle 4"/>
          <p:cNvSpPr/>
          <p:nvPr/>
        </p:nvSpPr>
        <p:spPr>
          <a:xfrm>
            <a:off x="237556" y="1488814"/>
            <a:ext cx="866888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tobacco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0; </a:t>
            </a:r>
            <a:endParaRPr lang="ro-RO" sz="2000" b="1" dirty="0">
              <a:solidFill>
                <a:srgbClr val="12199A"/>
              </a:solidFill>
              <a:latin typeface="Courier New" pitchFamily="49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ro-RO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paper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</a:t>
            </a:r>
            <a:r>
              <a:rPr lang="ro-RO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0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match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= 0;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agent = 1;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process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while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(true){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if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(draw1){ P(agent); V(tobacco); V(paper); 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else if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(draw2){ P(agent); V(paper); V(match); 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else if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(draw3){ P(agent); V(tobacco); V(match);}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Smoker1{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P(tobacco); P(paper); V(agent);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Smoker2{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P(paper); P(match); V(agent);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Smoker3{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ro-RO" sz="2000" dirty="0">
                <a:solidFill>
                  <a:srgbClr val="12199A"/>
                </a:solidFill>
                <a:latin typeface="Courier New" pitchFamily="49" charset="0"/>
              </a:rPr>
              <a:t>tobacco)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; P(match); V(agent);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31607" y="5866368"/>
            <a:ext cx="338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Funcționează</a:t>
            </a:r>
            <a:r>
              <a:rPr lang="en-US" dirty="0"/>
              <a:t> ???</a:t>
            </a:r>
          </a:p>
        </p:txBody>
      </p:sp>
    </p:spTree>
    <p:extLst>
      <p:ext uri="{BB962C8B-B14F-4D97-AF65-F5344CB8AC3E}">
        <p14:creationId xmlns:p14="http://schemas.microsoft.com/office/powerpoint/2010/main" val="37472737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Cigarette smokers problem - deadlock</a:t>
            </a:r>
          </a:p>
        </p:txBody>
      </p:sp>
      <p:pic>
        <p:nvPicPr>
          <p:cNvPr id="1026" name="Picture 2" descr="C:\Users\cipsm\Desktop\Royalty-Free-RF-Clip-Art-Illustration-Of-A-Cartoon-Businessman-Smoking-10241048065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852" y="4795218"/>
            <a:ext cx="1717874" cy="16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cipsm\Desktop\imag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16" y="1530747"/>
            <a:ext cx="1856441" cy="1898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ipsm\Desktop\Smoker_tnb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6042" y="4179111"/>
            <a:ext cx="1673151" cy="202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ipsm\Desktop\descărcare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1394023"/>
            <a:ext cx="2105025" cy="217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Users\cipsm\Desktop\descărcare (1)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649" y="3074230"/>
            <a:ext cx="810902" cy="70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Users\cipsm\Desktop\Shag-tobacco-01_(xndr)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955" y="2006276"/>
            <a:ext cx="1420790" cy="94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431315" y="4425886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P(tobacco)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766156" y="4393620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P(paper)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827692" y="3782627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P(paper)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99342" y="407461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P(match)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893360" y="2295207"/>
            <a:ext cx="1236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P(tobacco)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270755" y="191489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>
                <a:solidFill>
                  <a:srgbClr val="FF0000"/>
                </a:solidFill>
              </a:rPr>
              <a:t>P(match)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86236" y="1394023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OK!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603630" y="2953469"/>
            <a:ext cx="19816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DEADLOCK!</a:t>
            </a:r>
          </a:p>
        </p:txBody>
      </p:sp>
    </p:spTree>
    <p:extLst>
      <p:ext uri="{BB962C8B-B14F-4D97-AF65-F5344CB8AC3E}">
        <p14:creationId xmlns:p14="http://schemas.microsoft.com/office/powerpoint/2010/main" val="4069242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48148E-6 C 0.00278 0.04652 0.00295 0.07615 0.00139 0.12963 C 0.00104 0.13935 -0.00278 0.14907 -0.004 0.15856 C -0.00591 0.17384 -0.00816 0.18865 -0.01216 0.20347 C -0.01424 0.21088 -0.01823 0.2162 -0.02031 0.22338 C -0.02379 0.23495 -0.02431 0.24745 -0.02969 0.25764 C -0.03125 0.26527 -0.03507 0.275 -0.03507 0.28287 " pathEditMode="relative" ptsTypes="ffffffA">
                                      <p:cBhvr>
                                        <p:cTn id="20" dur="2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22222E-6 C 0.00729 0.01412 0.01563 0.02037 0.025 0.03148 C 0.02656 0.03334 0.02761 0.03634 0.02899 0.03843 C 0.04375 0.06042 0.02691 0.03357 0.0434 0.05602 C 0.05156 0.06713 0.05886 0.08357 0.06719 0.09468 C 0.07795 0.10903 0.09028 0.12084 0.10139 0.13496 C 0.10226 0.13727 0.10278 0.14005 0.10399 0.14213 C 0.10504 0.14375 0.10695 0.14398 0.10799 0.1456 C 0.10868 0.14676 0.11215 0.15695 0.1132 0.15949 " pathEditMode="relative" ptsTypes="ffffffffA">
                                      <p:cBhvr>
                                        <p:cTn id="23" dur="2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2.96296E-6 C 0.01232 -0.00371 0.04305 0.003 0.05416 0.0037 C 0.0908 0.00925 0.12743 0.00069 0.16354 2.96296E-6 C 0.19201 -0.00047 0.22031 -0.00116 0.24878 -0.00162 C 0.2625 -0.00487 0.25399 -0.00348 0.2743 -0.00348 " pathEditMode="relative" ptsTypes="ffffA">
                                      <p:cBhvr>
                                        <p:cTn id="37" dur="2000" fill="hold"/>
                                        <p:tgtEl>
                                          <p:spTgt spid="10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8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4587"/>
            <a:ext cx="8524875" cy="5091113"/>
          </a:xfrm>
        </p:spPr>
        <p:txBody>
          <a:bodyPr/>
          <a:lstStyle/>
          <a:p>
            <a:r>
              <a:rPr lang="en-US" dirty="0" err="1"/>
              <a:t>Gandiți-vă</a:t>
            </a:r>
            <a:r>
              <a:rPr lang="en-US" dirty="0"/>
              <a:t> la o </a:t>
            </a:r>
            <a:r>
              <a:rPr lang="en-US" dirty="0" err="1"/>
              <a:t>soluție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evitarea</a:t>
            </a:r>
            <a:r>
              <a:rPr lang="en-US" dirty="0"/>
              <a:t> deadlock-</a:t>
            </a:r>
            <a:r>
              <a:rPr lang="en-US" dirty="0" err="1"/>
              <a:t>ului</a:t>
            </a:r>
            <a:r>
              <a:rPr lang="en-US" dirty="0"/>
              <a:t>…</a:t>
            </a:r>
          </a:p>
        </p:txBody>
      </p:sp>
      <p:pic>
        <p:nvPicPr>
          <p:cNvPr id="2050" name="Picture 2" descr="C:\Users\cipsm\Desktop\im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9065" y="2234280"/>
            <a:ext cx="3096344" cy="3782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4908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Cigarette smokers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223592" y="1772816"/>
            <a:ext cx="8740896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tobacco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0; </a:t>
            </a:r>
            <a:endParaRPr lang="ro-RO" sz="2000" b="1" dirty="0">
              <a:solidFill>
                <a:srgbClr val="12199A"/>
              </a:solidFill>
              <a:latin typeface="Courier New" pitchFamily="49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paper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</a:t>
            </a:r>
            <a:r>
              <a:rPr lang="ro-RO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0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match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= 0;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agent = 1;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bool </a:t>
            </a: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isTobacco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false; 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bool </a:t>
            </a: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isPaper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false; 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bool </a:t>
            </a: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isMatch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false;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tobaccoSem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0;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paperSem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0;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matchSem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= 0;</a:t>
            </a:r>
          </a:p>
          <a:p>
            <a:pPr>
              <a:lnSpc>
                <a:spcPct val="70000"/>
              </a:lnSpc>
              <a:buFontTx/>
              <a:buNone/>
            </a:pPr>
            <a:endParaRPr lang="en-US" sz="2000" b="1" dirty="0">
              <a:solidFill>
                <a:srgbClr val="12199A"/>
              </a:solidFill>
              <a:latin typeface="Courier New" pitchFamily="49" charset="0"/>
              <a:cs typeface="Times New Roman" pitchFamily="18" charset="0"/>
            </a:endParaRP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process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ro-RO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Agent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while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(true) {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	if (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draw1)</a:t>
            </a:r>
            <a:r>
              <a:rPr lang="ro-RO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{ P(agent); V(tobacco); V(paper);}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else if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(draw2) { P(agent); V(paper); V(match);}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  </a:t>
            </a:r>
            <a:r>
              <a:rPr lang="en-US" sz="2000" b="1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else if</a:t>
            </a: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(draw3) { P(agent); V(tobacco); V(match);}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    }</a:t>
            </a:r>
          </a:p>
          <a:p>
            <a:pPr>
              <a:lnSpc>
                <a:spcPct val="70000"/>
              </a:lnSpc>
              <a:buFontTx/>
              <a:buNone/>
            </a:pPr>
            <a:r>
              <a:rPr lang="en-US" sz="2000" dirty="0">
                <a:solidFill>
                  <a:srgbClr val="12199A"/>
                </a:solidFill>
                <a:latin typeface="Courier New" pitchFamily="49" charset="0"/>
                <a:cs typeface="Times New Roman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272628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Cigarette smokers problem</a:t>
            </a:r>
          </a:p>
        </p:txBody>
      </p:sp>
      <p:sp>
        <p:nvSpPr>
          <p:cNvPr id="5" name="Rectangle 4"/>
          <p:cNvSpPr/>
          <p:nvPr/>
        </p:nvSpPr>
        <p:spPr>
          <a:xfrm>
            <a:off x="84166" y="1196752"/>
            <a:ext cx="8880321" cy="5521512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lvl="0">
              <a:lnSpc>
                <a:spcPct val="70000"/>
              </a:lnSpc>
            </a:pPr>
            <a:r>
              <a:rPr lang="en-US" sz="1800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PusherA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{</a:t>
            </a:r>
          </a:p>
          <a:p>
            <a:pPr lvl="0">
              <a:lnSpc>
                <a:spcPct val="70000"/>
              </a:lnSpc>
            </a:pPr>
            <a:r>
              <a:rPr lang="en-US" sz="18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P(tobacco);</a:t>
            </a:r>
          </a:p>
          <a:p>
            <a:pPr lvl="0">
              <a:lnSpc>
                <a:spcPct val="70000"/>
              </a:lnSpc>
            </a:pPr>
            <a:r>
              <a:rPr lang="en-US" sz="18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P(e);</a:t>
            </a:r>
          </a:p>
          <a:p>
            <a:pPr lvl="0">
              <a:lnSpc>
                <a:spcPct val="70000"/>
              </a:lnSpc>
            </a:pP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1800" b="1" dirty="0">
                <a:solidFill>
                  <a:srgbClr val="12199A"/>
                </a:solidFill>
                <a:latin typeface="Courier New" pitchFamily="49" charset="0"/>
              </a:rPr>
              <a:t>if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(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) { 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=  false; V(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matchSem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);}</a:t>
            </a:r>
          </a:p>
          <a:p>
            <a:pPr lvl="0">
              <a:lnSpc>
                <a:spcPct val="70000"/>
              </a:lnSpc>
            </a:pP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   else if (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isMatch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) { 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isMatch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= false; V(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paperSem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);}</a:t>
            </a:r>
          </a:p>
          <a:p>
            <a:pPr lvl="0">
              <a:lnSpc>
                <a:spcPct val="70000"/>
              </a:lnSpc>
            </a:pP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   else if (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== 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isMatch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== false) 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isTobacco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= true; </a:t>
            </a:r>
            <a:endParaRPr lang="en-US" sz="1800" b="1" dirty="0">
              <a:solidFill>
                <a:srgbClr val="12199A"/>
              </a:solidFill>
              <a:latin typeface="Courier New" pitchFamily="49" charset="0"/>
            </a:endParaRPr>
          </a:p>
          <a:p>
            <a:pPr lvl="0">
              <a:lnSpc>
                <a:spcPct val="70000"/>
              </a:lnSpc>
            </a:pP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   V(e);</a:t>
            </a:r>
          </a:p>
          <a:p>
            <a:pPr lvl="0">
              <a:lnSpc>
                <a:spcPct val="70000"/>
              </a:lnSpc>
            </a:pP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 lvl="0">
              <a:lnSpc>
                <a:spcPct val="70000"/>
              </a:lnSpc>
            </a:pPr>
            <a:endParaRPr lang="en-US" sz="1800" b="1" dirty="0">
              <a:solidFill>
                <a:srgbClr val="12199A"/>
              </a:solidFill>
              <a:latin typeface="Courier New" pitchFamily="49" charset="0"/>
            </a:endParaRPr>
          </a:p>
          <a:p>
            <a:pPr lvl="0">
              <a:lnSpc>
                <a:spcPct val="70000"/>
              </a:lnSpc>
            </a:pPr>
            <a:r>
              <a:rPr lang="en-US" sz="1800" b="1" dirty="0" err="1">
                <a:solidFill>
                  <a:srgbClr val="12199A"/>
                </a:solidFill>
                <a:latin typeface="Courier New" pitchFamily="49" charset="0"/>
              </a:rPr>
              <a:t>proces</a:t>
            </a:r>
            <a:r>
              <a:rPr lang="en-US" sz="1800" b="1" dirty="0">
                <a:solidFill>
                  <a:srgbClr val="12199A"/>
                </a:solidFill>
                <a:latin typeface="Courier New" pitchFamily="49" charset="0"/>
              </a:rPr>
              <a:t> 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PusherB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{</a:t>
            </a:r>
          </a:p>
          <a:p>
            <a:pPr lvl="0">
              <a:lnSpc>
                <a:spcPct val="70000"/>
              </a:lnSpc>
            </a:pPr>
            <a:r>
              <a:rPr lang="en-US" sz="18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P(match);</a:t>
            </a:r>
          </a:p>
          <a:p>
            <a:pPr lvl="0">
              <a:lnSpc>
                <a:spcPct val="70000"/>
              </a:lnSpc>
            </a:pPr>
            <a:r>
              <a:rPr lang="en-US" sz="18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P(e);</a:t>
            </a:r>
          </a:p>
          <a:p>
            <a:pPr lvl="0">
              <a:lnSpc>
                <a:spcPct val="70000"/>
              </a:lnSpc>
            </a:pP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1800" b="1" dirty="0">
                <a:solidFill>
                  <a:srgbClr val="12199A"/>
                </a:solidFill>
                <a:latin typeface="Courier New" pitchFamily="49" charset="0"/>
              </a:rPr>
              <a:t>if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(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) { 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=  false; V(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tobaccoSem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); }</a:t>
            </a:r>
          </a:p>
          <a:p>
            <a:pPr lvl="0">
              <a:lnSpc>
                <a:spcPct val="70000"/>
              </a:lnSpc>
            </a:pP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   else if (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isTobacco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) { 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isTobacco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= false; V(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paperSem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);}</a:t>
            </a:r>
          </a:p>
          <a:p>
            <a:pPr lvl="0">
              <a:lnSpc>
                <a:spcPct val="70000"/>
              </a:lnSpc>
            </a:pP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   else if (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== 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isTobacco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== false) 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isMatch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= true; </a:t>
            </a:r>
            <a:endParaRPr lang="en-US" sz="1800" b="1" dirty="0">
              <a:solidFill>
                <a:srgbClr val="12199A"/>
              </a:solidFill>
              <a:latin typeface="Courier New" pitchFamily="49" charset="0"/>
            </a:endParaRPr>
          </a:p>
          <a:p>
            <a:pPr lvl="0">
              <a:lnSpc>
                <a:spcPct val="70000"/>
              </a:lnSpc>
            </a:pP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   V(e);</a:t>
            </a:r>
          </a:p>
          <a:p>
            <a:pPr lvl="0">
              <a:lnSpc>
                <a:spcPct val="70000"/>
              </a:lnSpc>
            </a:pP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 lvl="0">
              <a:lnSpc>
                <a:spcPct val="70000"/>
              </a:lnSpc>
            </a:pPr>
            <a:endParaRPr lang="en-US" sz="1800" b="1" dirty="0">
              <a:solidFill>
                <a:srgbClr val="12199A"/>
              </a:solidFill>
              <a:latin typeface="Courier New" pitchFamily="49" charset="0"/>
            </a:endParaRPr>
          </a:p>
          <a:p>
            <a:pPr lvl="0">
              <a:lnSpc>
                <a:spcPct val="70000"/>
              </a:lnSpc>
            </a:pPr>
            <a:r>
              <a:rPr lang="en-US" sz="1800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PusherC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{</a:t>
            </a:r>
          </a:p>
          <a:p>
            <a:pPr lvl="0">
              <a:lnSpc>
                <a:spcPct val="70000"/>
              </a:lnSpc>
            </a:pPr>
            <a:r>
              <a:rPr lang="en-US" sz="18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P(paper);</a:t>
            </a:r>
          </a:p>
          <a:p>
            <a:pPr lvl="0">
              <a:lnSpc>
                <a:spcPct val="70000"/>
              </a:lnSpc>
            </a:pPr>
            <a:r>
              <a:rPr lang="en-US" sz="1800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P(e);</a:t>
            </a:r>
          </a:p>
          <a:p>
            <a:pPr lvl="0">
              <a:lnSpc>
                <a:spcPct val="70000"/>
              </a:lnSpc>
            </a:pP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sz="1800" b="1" dirty="0">
                <a:solidFill>
                  <a:srgbClr val="12199A"/>
                </a:solidFill>
                <a:latin typeface="Courier New" pitchFamily="49" charset="0"/>
              </a:rPr>
              <a:t>if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(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isTobacco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) { 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isTobacco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=  false; V(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matchSem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);}</a:t>
            </a:r>
          </a:p>
          <a:p>
            <a:pPr lvl="0">
              <a:lnSpc>
                <a:spcPct val="70000"/>
              </a:lnSpc>
            </a:pP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   else if (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isMatch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) { 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isMatch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= false; V(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tobaccoSem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);}</a:t>
            </a:r>
          </a:p>
          <a:p>
            <a:pPr lvl="0">
              <a:lnSpc>
                <a:spcPct val="70000"/>
              </a:lnSpc>
            </a:pP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   else if (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== 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isMatch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== false) </a:t>
            </a:r>
            <a:r>
              <a:rPr lang="en-US" sz="1800" dirty="0" err="1">
                <a:solidFill>
                  <a:srgbClr val="12199A"/>
                </a:solidFill>
                <a:latin typeface="Courier New" pitchFamily="49" charset="0"/>
              </a:rPr>
              <a:t>isPaper</a:t>
            </a: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= true; </a:t>
            </a:r>
            <a:endParaRPr lang="en-US" sz="1800" b="1" dirty="0">
              <a:solidFill>
                <a:srgbClr val="12199A"/>
              </a:solidFill>
              <a:latin typeface="Courier New" pitchFamily="49" charset="0"/>
            </a:endParaRPr>
          </a:p>
          <a:p>
            <a:pPr lvl="0">
              <a:lnSpc>
                <a:spcPct val="70000"/>
              </a:lnSpc>
            </a:pP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    V(e);</a:t>
            </a:r>
          </a:p>
          <a:p>
            <a:pPr lvl="0">
              <a:lnSpc>
                <a:spcPct val="70000"/>
              </a:lnSpc>
            </a:pPr>
            <a:r>
              <a:rPr lang="en-US" sz="1800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 lvl="0">
              <a:lnSpc>
                <a:spcPct val="70000"/>
              </a:lnSpc>
            </a:pPr>
            <a:endParaRPr lang="en-US" sz="1800" b="1" dirty="0">
              <a:solidFill>
                <a:srgbClr val="12199A"/>
              </a:solidFill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8815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Cigarette smokers problem</a:t>
            </a:r>
          </a:p>
        </p:txBody>
      </p:sp>
      <p:sp>
        <p:nvSpPr>
          <p:cNvPr id="4" name="Rectangle 3"/>
          <p:cNvSpPr/>
          <p:nvPr/>
        </p:nvSpPr>
        <p:spPr>
          <a:xfrm>
            <a:off x="539552" y="1831639"/>
            <a:ext cx="7704856" cy="474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SmokerWithTobacco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{</a:t>
            </a:r>
          </a:p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tobaccoSem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 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#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makeCigarette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 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V(agent);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# smoke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SmokerWithPaper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{</a:t>
            </a:r>
          </a:p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paperSem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); 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#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makeCigarette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 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V(agent);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# smoke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}</a:t>
            </a:r>
          </a:p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process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SmokerWithMatch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{</a:t>
            </a:r>
          </a:p>
          <a:p>
            <a:pPr lvl="0">
              <a:lnSpc>
                <a:spcPct val="70000"/>
              </a:lnSpc>
            </a:pPr>
            <a:r>
              <a:rPr lang="en-US" b="1" dirty="0">
                <a:solidFill>
                  <a:srgbClr val="12199A"/>
                </a:solidFill>
                <a:latin typeface="Courier New" pitchFamily="49" charset="0"/>
              </a:rPr>
              <a:t>    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P(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matchSem</a:t>
            </a:r>
            <a:r>
              <a:rPr lang="ro-RO" dirty="0">
                <a:solidFill>
                  <a:srgbClr val="12199A"/>
                </a:solidFill>
                <a:latin typeface="Courier New" pitchFamily="49" charset="0"/>
              </a:rPr>
              <a:t>)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; 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# </a:t>
            </a:r>
            <a:r>
              <a:rPr lang="en-US" dirty="0" err="1">
                <a:solidFill>
                  <a:srgbClr val="12199A"/>
                </a:solidFill>
                <a:latin typeface="Courier New" pitchFamily="49" charset="0"/>
              </a:rPr>
              <a:t>makeCigarette</a:t>
            </a: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 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V(agent);</a:t>
            </a:r>
          </a:p>
          <a:p>
            <a:pPr lvl="0">
              <a:lnSpc>
                <a:spcPct val="70000"/>
              </a:lnSpc>
            </a:pPr>
            <a:r>
              <a:rPr lang="en-US" dirty="0">
                <a:solidFill>
                  <a:srgbClr val="12199A"/>
                </a:solidFill>
                <a:latin typeface="Courier New" pitchFamily="49" charset="0"/>
              </a:rPr>
              <a:t>    # smoke</a:t>
            </a:r>
          </a:p>
          <a:p>
            <a:pPr lvl="0">
              <a:lnSpc>
                <a:spcPct val="70000"/>
              </a:lnSpc>
            </a:pP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229290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21B4-7DB3-3E40-8AB2-4EC29C8A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 altă problemă - </a:t>
            </a:r>
            <a:r>
              <a:rPr lang="ro-RO" dirty="0" err="1"/>
              <a:t>East</a:t>
            </a:r>
            <a:r>
              <a:rPr lang="ro-RO" dirty="0"/>
              <a:t>-West Bridge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F87A5-6F1A-794D-B868-588AF356C2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Considerați un pod, prea îngust pentru a permite mașinile să meargă în ambele direcții. </a:t>
            </a:r>
          </a:p>
          <a:p>
            <a:pPr lvl="1"/>
            <a:r>
              <a:rPr lang="ro-RO" dirty="0"/>
              <a:t>Mașinile trebuie să alterneze pt. trecerea podului. </a:t>
            </a:r>
          </a:p>
          <a:p>
            <a:pPr lvl="1"/>
            <a:r>
              <a:rPr lang="ro-RO" dirty="0"/>
              <a:t>Podul nu este, de asemenea, suficient de puternic pentru a ține mai mult de </a:t>
            </a:r>
            <a:r>
              <a:rPr lang="ro-RO" b="1" dirty="0"/>
              <a:t>trei </a:t>
            </a:r>
            <a:r>
              <a:rPr lang="ro-RO" dirty="0"/>
              <a:t>mașini simultan. </a:t>
            </a:r>
          </a:p>
          <a:p>
            <a:r>
              <a:rPr lang="ro-RO" dirty="0"/>
              <a:t>Găsiți o soluție la această problemă care să evite </a:t>
            </a:r>
            <a:r>
              <a:rPr lang="ro-RO" b="1" dirty="0" err="1"/>
              <a:t>starvation</a:t>
            </a:r>
            <a:r>
              <a:rPr lang="ro-RO" dirty="0"/>
              <a:t>. </a:t>
            </a:r>
          </a:p>
          <a:p>
            <a:pPr lvl="1"/>
            <a:r>
              <a:rPr lang="ro-RO" dirty="0"/>
              <a:t>Mașinile care doresc să treacă ar trebui să ajungă în cele din urmă. </a:t>
            </a:r>
          </a:p>
          <a:p>
            <a:r>
              <a:rPr lang="ro-RO" dirty="0"/>
              <a:t>Încercați să maximizați capacitatea podului (adică trei mașini ar trebui să meargă la un moment dat). </a:t>
            </a:r>
          </a:p>
          <a:p>
            <a:pPr lvl="1"/>
            <a:r>
              <a:rPr lang="ro-RO" dirty="0"/>
              <a:t>Dacă o mașină părăsește podul care se îndreaptă spre est și nu există mașini spre vest, atunci următoarea mașină spre est trebuie lăsată să treacă. </a:t>
            </a:r>
          </a:p>
          <a:p>
            <a:pPr lvl="1"/>
            <a:endParaRPr lang="ro-RO" dirty="0"/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2889438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2DA64-929A-314C-9035-CBE2D8BBD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E419D-CB97-4E4A-883C-2C3076605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F0A8D8-B261-4145-9292-C8E9546571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387350"/>
            <a:ext cx="8255000" cy="608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17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FC9EEEAC-9002-AB4E-B035-4707DC4EF0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Problema</a:t>
            </a: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secțiunilor</a:t>
            </a: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critice</a:t>
            </a:r>
            <a:endParaRPr lang="en-US" altLang="ro-RO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8D1739F1-48CF-E747-8689-FF64DEC13E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ro-RO" sz="2000" dirty="0" err="1">
                <a:ea typeface="ＭＳ Ｐゴシック" panose="020B0600070205080204" pitchFamily="34" charset="-128"/>
              </a:rPr>
              <a:t>Problema</a:t>
            </a:r>
            <a:r>
              <a:rPr lang="en-US" altLang="ro-RO" sz="2000" dirty="0">
                <a:ea typeface="ＭＳ Ｐゴシック" panose="020B0600070205080204" pitchFamily="34" charset="-128"/>
              </a:rPr>
              <a:t>: </a:t>
            </a:r>
            <a:r>
              <a:rPr lang="en-US" altLang="ro-RO" sz="2000" dirty="0" err="1">
                <a:ea typeface="ＭＳ Ｐゴシック" panose="020B0600070205080204" pitchFamily="34" charset="-128"/>
              </a:rPr>
              <a:t>Dezvoltarea</a:t>
            </a:r>
            <a:r>
              <a:rPr lang="en-US" altLang="ro-RO" sz="2000" dirty="0">
                <a:ea typeface="ＭＳ Ｐゴシック" panose="020B0600070205080204" pitchFamily="34" charset="-128"/>
              </a:rPr>
              <a:t> </a:t>
            </a:r>
            <a:r>
              <a:rPr lang="en-US" altLang="ro-RO" sz="2000" dirty="0" err="1">
                <a:ea typeface="ＭＳ Ｐゴシック" panose="020B0600070205080204" pitchFamily="34" charset="-128"/>
              </a:rPr>
              <a:t>unui</a:t>
            </a:r>
            <a:r>
              <a:rPr lang="en-US" altLang="ro-RO" sz="2000" dirty="0">
                <a:ea typeface="ＭＳ Ｐゴシック" panose="020B0600070205080204" pitchFamily="34" charset="-128"/>
              </a:rPr>
              <a:t> protocol </a:t>
            </a:r>
            <a:r>
              <a:rPr lang="en-US" altLang="ro-RO" sz="2000" dirty="0" err="1">
                <a:ea typeface="ＭＳ Ｐゴシック" panose="020B0600070205080204" pitchFamily="34" charset="-128"/>
              </a:rPr>
              <a:t>pentru</a:t>
            </a:r>
            <a:r>
              <a:rPr lang="en-US" altLang="ro-RO" sz="2000" dirty="0">
                <a:ea typeface="ＭＳ Ｐゴシック" panose="020B0600070205080204" pitchFamily="34" charset="-128"/>
              </a:rPr>
              <a:t> </a:t>
            </a:r>
            <a:r>
              <a:rPr lang="en-US" altLang="ro-RO" sz="2000" dirty="0" err="1">
                <a:ea typeface="ＭＳ Ｐゴシック" panose="020B0600070205080204" pitchFamily="34" charset="-128"/>
              </a:rPr>
              <a:t>cooperare</a:t>
            </a:r>
            <a:r>
              <a:rPr lang="en-US" altLang="ro-RO" sz="2000" dirty="0">
                <a:ea typeface="ＭＳ Ｐゴシック" panose="020B0600070205080204" pitchFamily="34" charset="-128"/>
              </a:rPr>
              <a:t> </a:t>
            </a:r>
            <a:r>
              <a:rPr lang="en-US" altLang="ro-RO" sz="2000" dirty="0" err="1">
                <a:ea typeface="ＭＳ Ｐゴシック" panose="020B0600070205080204" pitchFamily="34" charset="-128"/>
              </a:rPr>
              <a:t>între</a:t>
            </a:r>
            <a:r>
              <a:rPr lang="en-US" altLang="ro-RO" sz="2000" dirty="0">
                <a:ea typeface="ＭＳ Ｐゴシック" panose="020B0600070205080204" pitchFamily="34" charset="-128"/>
              </a:rPr>
              <a:t> </a:t>
            </a:r>
            <a:r>
              <a:rPr lang="en-US" altLang="ro-RO" sz="2000" dirty="0" err="1">
                <a:ea typeface="ＭＳ Ｐゴシック" panose="020B0600070205080204" pitchFamily="34" charset="-128"/>
              </a:rPr>
              <a:t>procese</a:t>
            </a:r>
            <a:r>
              <a:rPr lang="en-US" altLang="ro-RO" sz="2000" dirty="0">
                <a:ea typeface="ＭＳ Ｐゴシック" panose="020B0600070205080204" pitchFamily="34" charset="-128"/>
              </a:rPr>
              <a:t>, </a:t>
            </a:r>
            <a:r>
              <a:rPr lang="en-US" altLang="ro-RO" sz="2000" dirty="0" err="1">
                <a:ea typeface="ＭＳ Ｐゴシック" panose="020B0600070205080204" pitchFamily="34" charset="-128"/>
              </a:rPr>
              <a:t>a.î</a:t>
            </a:r>
            <a:r>
              <a:rPr lang="en-US" altLang="ro-RO" sz="2000" dirty="0">
                <a:ea typeface="ＭＳ Ｐゴシック" panose="020B0600070205080204" pitchFamily="34" charset="-128"/>
              </a:rPr>
              <a:t>. </a:t>
            </a:r>
            <a:r>
              <a:rPr lang="en-US" altLang="ro-RO" sz="2000" dirty="0" err="1">
                <a:ea typeface="ＭＳ Ｐゴシック" panose="020B0600070205080204" pitchFamily="34" charset="-128"/>
              </a:rPr>
              <a:t>execuția</a:t>
            </a:r>
            <a:r>
              <a:rPr lang="en-US" altLang="ro-RO" sz="2000" dirty="0">
                <a:ea typeface="ＭＳ Ｐゴシック" panose="020B0600070205080204" pitchFamily="34" charset="-128"/>
              </a:rPr>
              <a:t> </a:t>
            </a:r>
            <a:r>
              <a:rPr lang="en-US" altLang="ro-RO" sz="2000" dirty="0" err="1">
                <a:ea typeface="ＭＳ Ｐゴシック" panose="020B0600070205080204" pitchFamily="34" charset="-128"/>
              </a:rPr>
              <a:t>să</a:t>
            </a:r>
            <a:r>
              <a:rPr lang="en-US" altLang="ro-RO" sz="2000" dirty="0">
                <a:ea typeface="ＭＳ Ｐゴシック" panose="020B0600070205080204" pitchFamily="34" charset="-128"/>
              </a:rPr>
              <a:t> </a:t>
            </a:r>
            <a:r>
              <a:rPr lang="en-US" altLang="ro-RO" sz="2000" dirty="0" err="1">
                <a:ea typeface="ＭＳ Ｐゴシック" panose="020B0600070205080204" pitchFamily="34" charset="-128"/>
              </a:rPr>
              <a:t>aibă</a:t>
            </a:r>
            <a:r>
              <a:rPr lang="en-US" altLang="ro-RO" sz="2000" dirty="0">
                <a:ea typeface="ＭＳ Ｐゴシック" panose="020B0600070205080204" pitchFamily="34" charset="-128"/>
              </a:rPr>
              <a:t> loc mutual </a:t>
            </a:r>
            <a:r>
              <a:rPr lang="en-US" altLang="ro-RO" sz="2000" dirty="0" err="1">
                <a:ea typeface="ＭＳ Ｐゴシック" panose="020B0600070205080204" pitchFamily="34" charset="-128"/>
              </a:rPr>
              <a:t>exclusiv</a:t>
            </a:r>
            <a:r>
              <a:rPr lang="en-US" altLang="ro-RO" sz="2000" dirty="0">
                <a:ea typeface="ＭＳ Ｐゴシック" panose="020B0600070205080204" pitchFamily="34" charset="-128"/>
              </a:rPr>
              <a:t> (</a:t>
            </a:r>
            <a:r>
              <a:rPr lang="en-US" altLang="ro-RO" sz="2000" dirty="0" err="1">
                <a:ea typeface="ＭＳ Ｐゴシック" panose="020B0600070205080204" pitchFamily="34" charset="-128"/>
              </a:rPr>
              <a:t>secțiuni</a:t>
            </a:r>
            <a:r>
              <a:rPr lang="en-US" altLang="ro-RO" sz="2000" dirty="0">
                <a:ea typeface="ＭＳ Ｐゴシック" panose="020B0600070205080204" pitchFamily="34" charset="-128"/>
              </a:rPr>
              <a:t> </a:t>
            </a:r>
            <a:r>
              <a:rPr lang="en-US" altLang="ro-RO" sz="2000" dirty="0" err="1">
                <a:ea typeface="ＭＳ Ｐゴシック" panose="020B0600070205080204" pitchFamily="34" charset="-128"/>
              </a:rPr>
              <a:t>critice</a:t>
            </a:r>
            <a:r>
              <a:rPr lang="en-US" altLang="ro-RO" sz="2000" dirty="0">
                <a:ea typeface="ＭＳ Ｐゴシック" panose="020B0600070205080204" pitchFamily="34" charset="-128"/>
              </a:rPr>
              <a:t>)</a:t>
            </a:r>
          </a:p>
          <a:p>
            <a:pPr lvl="1" eaLnBrk="1" hangingPunct="1"/>
            <a:r>
              <a:rPr lang="en-US" altLang="ro-RO" sz="1800" dirty="0">
                <a:ea typeface="ＭＳ Ｐゴシック" panose="020B0600070205080204" pitchFamily="34" charset="-128"/>
              </a:rPr>
              <a:t>Cum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să</a:t>
            </a:r>
            <a:r>
              <a:rPr lang="en-US" altLang="ro-RO" sz="1800" dirty="0">
                <a:ea typeface="ＭＳ Ｐゴシック" panose="020B0600070205080204" pitchFamily="34" charset="-128"/>
              </a:rPr>
              <a:t>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facem</a:t>
            </a:r>
            <a:r>
              <a:rPr lang="en-US" altLang="ro-RO" sz="1800" dirty="0">
                <a:ea typeface="ＭＳ Ｐゴシック" panose="020B0600070205080204" pitchFamily="34" charset="-128"/>
              </a:rPr>
              <a:t> ca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mai</a:t>
            </a:r>
            <a:r>
              <a:rPr lang="en-US" altLang="ro-RO" sz="1800" dirty="0">
                <a:ea typeface="ＭＳ Ｐゴシック" panose="020B0600070205080204" pitchFamily="34" charset="-128"/>
              </a:rPr>
              <a:t>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multe</a:t>
            </a:r>
            <a:r>
              <a:rPr lang="en-US" altLang="ro-RO" sz="1800" dirty="0">
                <a:ea typeface="ＭＳ Ｐゴシック" panose="020B0600070205080204" pitchFamily="34" charset="-128"/>
              </a:rPr>
              <a:t>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instrucțiuni</a:t>
            </a:r>
            <a:r>
              <a:rPr lang="en-US" altLang="ro-RO" sz="1800" dirty="0">
                <a:ea typeface="ＭＳ Ｐゴシック" panose="020B0600070205080204" pitchFamily="34" charset="-128"/>
              </a:rPr>
              <a:t>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să</a:t>
            </a:r>
            <a:r>
              <a:rPr lang="en-US" altLang="ro-RO" sz="1800" dirty="0">
                <a:ea typeface="ＭＳ Ｐゴシック" panose="020B0600070205080204" pitchFamily="34" charset="-128"/>
              </a:rPr>
              <a:t>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pară</a:t>
            </a:r>
            <a:r>
              <a:rPr lang="en-US" altLang="ro-RO" sz="1800" dirty="0">
                <a:ea typeface="ＭＳ Ｐゴシック" panose="020B0600070205080204" pitchFamily="34" charset="-128"/>
              </a:rPr>
              <a:t> ca una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singură</a:t>
            </a:r>
            <a:r>
              <a:rPr lang="en-US" altLang="ro-RO" sz="1800" dirty="0">
                <a:ea typeface="ＭＳ Ｐゴシック" panose="020B0600070205080204" pitchFamily="34" charset="-128"/>
              </a:rPr>
              <a:t>?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9AF81CDB-5B8D-7544-8108-3A31C0BD8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10" y="5616402"/>
            <a:ext cx="19050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17" name="Rectangle 3">
            <a:extLst>
              <a:ext uri="{FF2B5EF4-FFF2-40B4-BE49-F238E27FC236}">
                <a16:creationId xmlns:a16="http://schemas.microsoft.com/office/drawing/2014/main" id="{6ADF83C0-B7BD-0B49-9681-86BA30CD8D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210" y="4557713"/>
            <a:ext cx="2057400" cy="457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id="{8A6CF9BB-C531-9543-B149-E3F98514FC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7325" y="1560513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ro-RO" altLang="ro-RO" sz="1800"/>
          </a:p>
        </p:txBody>
      </p:sp>
      <p:sp>
        <p:nvSpPr>
          <p:cNvPr id="19" name="Text Box 6">
            <a:extLst>
              <a:ext uri="{FF2B5EF4-FFF2-40B4-BE49-F238E27FC236}">
                <a16:creationId xmlns:a16="http://schemas.microsoft.com/office/drawing/2014/main" id="{594AE382-D8F5-BC4D-AEBC-CB934E1261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706" y="2649885"/>
            <a:ext cx="3276600" cy="3539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ro-RO" sz="1600" dirty="0">
                <a:solidFill>
                  <a:srgbClr val="0000FF"/>
                </a:solidFill>
                <a:latin typeface="Comic Sans MS" panose="030F0902030302020204" pitchFamily="66" charset="0"/>
              </a:rPr>
              <a:t>Shared vars: </a:t>
            </a:r>
          </a:p>
          <a:p>
            <a:pPr eaLnBrk="1" hangingPunct="1"/>
            <a:endParaRPr lang="en-US" altLang="ro-RO" sz="1600" dirty="0">
              <a:solidFill>
                <a:srgbClr val="0000FF"/>
              </a:solidFill>
              <a:latin typeface="Comic Sans MS" panose="030F0902030302020204" pitchFamily="66" charset="0"/>
            </a:endParaRPr>
          </a:p>
          <a:p>
            <a:pPr eaLnBrk="1" hangingPunct="1"/>
            <a:r>
              <a:rPr lang="en-US" altLang="ro-RO" sz="1600" dirty="0">
                <a:solidFill>
                  <a:srgbClr val="0000FF"/>
                </a:solidFill>
                <a:latin typeface="Comic Sans MS" panose="030F0902030302020204" pitchFamily="66" charset="0"/>
              </a:rPr>
              <a:t>Initialization:</a:t>
            </a:r>
          </a:p>
          <a:p>
            <a:pPr eaLnBrk="1" hangingPunct="1"/>
            <a:endParaRPr lang="en-US" altLang="ro-RO" sz="1600" dirty="0">
              <a:solidFill>
                <a:srgbClr val="0000FF"/>
              </a:solidFill>
              <a:latin typeface="Comic Sans MS" panose="030F0902030302020204" pitchFamily="66" charset="0"/>
            </a:endParaRPr>
          </a:p>
          <a:p>
            <a:pPr eaLnBrk="1" hangingPunct="1"/>
            <a:r>
              <a:rPr lang="en-US" altLang="ro-RO" sz="1600" u="sng" dirty="0">
                <a:latin typeface="Comic Sans MS" panose="030F0902030302020204" pitchFamily="66" charset="0"/>
              </a:rPr>
              <a:t>Process</a:t>
            </a:r>
            <a:r>
              <a:rPr lang="en-US" altLang="ro-RO" sz="1600" dirty="0">
                <a:latin typeface="Comic Sans MS" panose="030F0902030302020204" pitchFamily="66" charset="0"/>
              </a:rPr>
              <a:t>:</a:t>
            </a:r>
          </a:p>
          <a:p>
            <a:pPr eaLnBrk="1" hangingPunct="1"/>
            <a:r>
              <a:rPr lang="en-US" altLang="ro-RO" sz="1600" dirty="0">
                <a:latin typeface="Comic Sans MS" panose="030F0902030302020204" pitchFamily="66" charset="0"/>
              </a:rPr>
              <a:t>. . . </a:t>
            </a:r>
          </a:p>
          <a:p>
            <a:pPr eaLnBrk="1" hangingPunct="1"/>
            <a:r>
              <a:rPr lang="en-US" altLang="ro-RO" sz="1600" dirty="0">
                <a:latin typeface="Comic Sans MS" panose="030F0902030302020204" pitchFamily="66" charset="0"/>
              </a:rPr>
              <a:t>. . . </a:t>
            </a:r>
          </a:p>
          <a:p>
            <a:pPr eaLnBrk="1" hangingPunct="1"/>
            <a:endParaRPr lang="en-US" altLang="ro-RO" sz="1600" dirty="0">
              <a:latin typeface="Comic Sans MS" panose="030F0902030302020204" pitchFamily="66" charset="0"/>
            </a:endParaRPr>
          </a:p>
          <a:p>
            <a:pPr eaLnBrk="1" hangingPunct="1"/>
            <a:r>
              <a:rPr lang="en-US" altLang="ro-RO" sz="1600" dirty="0">
                <a:latin typeface="Comic Sans MS" panose="030F0902030302020204" pitchFamily="66" charset="0"/>
              </a:rPr>
              <a:t>Entry Section</a:t>
            </a:r>
          </a:p>
          <a:p>
            <a:pPr eaLnBrk="1" hangingPunct="1"/>
            <a:endParaRPr lang="en-US" altLang="ro-RO" sz="1600" dirty="0">
              <a:latin typeface="Comic Sans MS" panose="030F0902030302020204" pitchFamily="66" charset="0"/>
            </a:endParaRPr>
          </a:p>
          <a:p>
            <a:pPr eaLnBrk="1" hangingPunct="1"/>
            <a:r>
              <a:rPr lang="en-US" altLang="ro-RO" sz="1600" dirty="0">
                <a:latin typeface="Comic Sans MS" panose="030F0902030302020204" pitchFamily="66" charset="0"/>
              </a:rPr>
              <a:t>Critical Section</a:t>
            </a:r>
          </a:p>
          <a:p>
            <a:pPr eaLnBrk="1" hangingPunct="1"/>
            <a:endParaRPr lang="en-US" altLang="ro-RO" sz="1600" dirty="0">
              <a:latin typeface="Comic Sans MS" panose="030F0902030302020204" pitchFamily="66" charset="0"/>
            </a:endParaRPr>
          </a:p>
          <a:p>
            <a:pPr eaLnBrk="1" hangingPunct="1"/>
            <a:r>
              <a:rPr lang="en-US" altLang="ro-RO" sz="1600" dirty="0">
                <a:latin typeface="Comic Sans MS" panose="030F0902030302020204" pitchFamily="66" charset="0"/>
              </a:rPr>
              <a:t>Exit Section</a:t>
            </a:r>
          </a:p>
          <a:p>
            <a:pPr eaLnBrk="1" hangingPunct="1"/>
            <a:endParaRPr lang="en-US" altLang="ro-RO" sz="1600" dirty="0">
              <a:latin typeface="Comic Sans MS" panose="030F0902030302020204" pitchFamily="66" charset="0"/>
            </a:endParaRPr>
          </a:p>
        </p:txBody>
      </p:sp>
      <p:sp>
        <p:nvSpPr>
          <p:cNvPr id="20" name="Line 7">
            <a:extLst>
              <a:ext uri="{FF2B5EF4-FFF2-40B4-BE49-F238E27FC236}">
                <a16:creationId xmlns:a16="http://schemas.microsoft.com/office/drawing/2014/main" id="{66814D4E-5D65-934E-9B1A-4DBD8F3160AB}"/>
              </a:ext>
            </a:extLst>
          </p:cNvPr>
          <p:cNvSpPr>
            <a:spLocks noChangeShapeType="1"/>
          </p:cNvSpPr>
          <p:nvPr/>
        </p:nvSpPr>
        <p:spPr bwMode="auto">
          <a:xfrm>
            <a:off x="2727325" y="4795735"/>
            <a:ext cx="1465599" cy="21917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o-RO"/>
          </a:p>
        </p:txBody>
      </p:sp>
      <p:sp>
        <p:nvSpPr>
          <p:cNvPr id="21" name="Line 8">
            <a:extLst>
              <a:ext uri="{FF2B5EF4-FFF2-40B4-BE49-F238E27FC236}">
                <a16:creationId xmlns:a16="http://schemas.microsoft.com/office/drawing/2014/main" id="{B0D175A7-C8DC-0948-99E1-821A5F250CE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30610" y="5118899"/>
            <a:ext cx="1652452" cy="7371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ro-RO"/>
          </a:p>
        </p:txBody>
      </p:sp>
      <p:sp>
        <p:nvSpPr>
          <p:cNvPr id="22" name="Text Box 9">
            <a:extLst>
              <a:ext uri="{FF2B5EF4-FFF2-40B4-BE49-F238E27FC236}">
                <a16:creationId xmlns:a16="http://schemas.microsoft.com/office/drawing/2014/main" id="{02B9C264-47FA-424E-8872-4A42BAE9C3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83062" y="4691747"/>
            <a:ext cx="478611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ro-RO" sz="1800" dirty="0" err="1"/>
              <a:t>Soluția</a:t>
            </a:r>
            <a:r>
              <a:rPr lang="en-US" altLang="ro-RO" sz="1800" dirty="0"/>
              <a:t> </a:t>
            </a:r>
            <a:r>
              <a:rPr lang="en-US" altLang="ro-RO" sz="1800" dirty="0" err="1"/>
              <a:t>constă</a:t>
            </a:r>
            <a:r>
              <a:rPr lang="en-US" altLang="ro-RO" sz="1800" dirty="0"/>
              <a:t> </a:t>
            </a:r>
            <a:r>
              <a:rPr lang="en-US" altLang="ro-RO" sz="1800" dirty="0" err="1"/>
              <a:t>în</a:t>
            </a:r>
            <a:r>
              <a:rPr lang="en-US" altLang="ro-RO" sz="1800" dirty="0"/>
              <a:t> </a:t>
            </a:r>
            <a:r>
              <a:rPr lang="en-US" altLang="ro-RO" sz="1800" dirty="0" err="1"/>
              <a:t>introducerea</a:t>
            </a:r>
            <a:r>
              <a:rPr lang="en-US" altLang="ro-RO" sz="1800" dirty="0"/>
              <a:t> </a:t>
            </a:r>
            <a:r>
              <a:rPr lang="en-US" altLang="ro-RO" sz="1800" dirty="0" err="1"/>
              <a:t>acestor</a:t>
            </a:r>
            <a:r>
              <a:rPr lang="en-US" altLang="ro-RO" sz="1800" dirty="0"/>
              <a:t> </a:t>
            </a:r>
            <a:r>
              <a:rPr lang="en-US" altLang="ro-RO" sz="1800" dirty="0" err="1"/>
              <a:t>mecanisme</a:t>
            </a:r>
            <a:endParaRPr lang="en-US" altLang="ro-RO" sz="1800" dirty="0"/>
          </a:p>
        </p:txBody>
      </p:sp>
    </p:spTree>
    <p:extLst>
      <p:ext uri="{BB962C8B-B14F-4D97-AF65-F5344CB8AC3E}">
        <p14:creationId xmlns:p14="http://schemas.microsoft.com/office/powerpoint/2010/main" val="3782028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1A384-5F83-7E4D-808C-617A3CDD5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Soluția problemei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D380C9-0B7F-1344-88F7-C4967F842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1800" dirty="0"/>
              <a:t>Soluția: multiple </a:t>
            </a:r>
            <a:r>
              <a:rPr lang="ro-RO" sz="1800" dirty="0" err="1"/>
              <a:t>readers</a:t>
            </a:r>
            <a:r>
              <a:rPr lang="ro-RO" sz="1800" dirty="0"/>
              <a:t> </a:t>
            </a:r>
            <a:r>
              <a:rPr lang="ro-RO" sz="1800" dirty="0" err="1"/>
              <a:t>writers</a:t>
            </a:r>
            <a:r>
              <a:rPr lang="ro-RO" sz="1800" dirty="0"/>
              <a:t> problem. </a:t>
            </a:r>
          </a:p>
          <a:p>
            <a:r>
              <a:rPr lang="ro-RO" sz="1800" dirty="0"/>
              <a:t>Intuitiv, dacă </a:t>
            </a:r>
            <a:r>
              <a:rPr lang="ro-RO" sz="1800" dirty="0" err="1"/>
              <a:t>esti</a:t>
            </a:r>
            <a:r>
              <a:rPr lang="ro-RO" sz="1800" dirty="0"/>
              <a:t> un reader ce intră în cameră, și vezi </a:t>
            </a:r>
            <a:r>
              <a:rPr lang="ro-RO" sz="1800" dirty="0" err="1"/>
              <a:t>writers</a:t>
            </a:r>
            <a:r>
              <a:rPr lang="ro-RO" sz="1800" dirty="0"/>
              <a:t> în cameră, iei loc (dacă </a:t>
            </a:r>
            <a:r>
              <a:rPr lang="ro-RO" sz="1800" dirty="0" err="1"/>
              <a:t>esti</a:t>
            </a:r>
            <a:r>
              <a:rPr lang="ro-RO" sz="1800" dirty="0"/>
              <a:t> o </a:t>
            </a:r>
            <a:r>
              <a:rPr lang="ro-RO" sz="1800" dirty="0" err="1"/>
              <a:t>masină</a:t>
            </a:r>
            <a:r>
              <a:rPr lang="ro-RO" sz="1800" dirty="0"/>
              <a:t> din est, și mașinile din vest traversează, aștepți). </a:t>
            </a:r>
          </a:p>
          <a:p>
            <a:r>
              <a:rPr lang="ro-RO" sz="1800" dirty="0"/>
              <a:t>Dacă ești un reader, și sunt mai puțin de trei </a:t>
            </a:r>
            <a:r>
              <a:rPr lang="ro-RO" sz="1800" dirty="0" err="1"/>
              <a:t>readers</a:t>
            </a:r>
            <a:r>
              <a:rPr lang="ro-RO" sz="1800" dirty="0"/>
              <a:t>, și nu există </a:t>
            </a:r>
            <a:r>
              <a:rPr lang="ro-RO" sz="1800" dirty="0" err="1"/>
              <a:t>writers</a:t>
            </a:r>
            <a:r>
              <a:rPr lang="ro-RO" sz="1800" dirty="0"/>
              <a:t> în așteptare, intri în cameră. </a:t>
            </a:r>
          </a:p>
          <a:p>
            <a:r>
              <a:rPr lang="ro-RO" sz="1800" dirty="0"/>
              <a:t>Dacă ești un reader, și sunt exact trei </a:t>
            </a:r>
            <a:r>
              <a:rPr lang="ro-RO" sz="1800" dirty="0" err="1"/>
              <a:t>readers</a:t>
            </a:r>
            <a:r>
              <a:rPr lang="ro-RO" sz="1800" dirty="0"/>
              <a:t>, aștepți. </a:t>
            </a:r>
          </a:p>
          <a:p>
            <a:r>
              <a:rPr lang="ro-RO" sz="1800" dirty="0"/>
              <a:t>Dacă ești un reader ce părăsește camera, dacă nu mai sunt </a:t>
            </a:r>
            <a:r>
              <a:rPr lang="ro-RO" sz="1800" dirty="0" err="1"/>
              <a:t>writers</a:t>
            </a:r>
            <a:r>
              <a:rPr lang="ro-RO" sz="1800" dirty="0"/>
              <a:t> dar sunt </a:t>
            </a:r>
            <a:r>
              <a:rPr lang="ro-RO" sz="1800" dirty="0" err="1"/>
              <a:t>readers</a:t>
            </a:r>
            <a:r>
              <a:rPr lang="ro-RO" sz="1800" dirty="0"/>
              <a:t> în așteptare, permiți unui reader să intre. </a:t>
            </a:r>
          </a:p>
          <a:p>
            <a:r>
              <a:rPr lang="ro-RO" sz="1800" dirty="0"/>
              <a:t>Dacă sunt </a:t>
            </a:r>
            <a:r>
              <a:rPr lang="ro-RO" sz="1800" dirty="0" err="1"/>
              <a:t>writers</a:t>
            </a:r>
            <a:r>
              <a:rPr lang="ro-RO" sz="1800" dirty="0"/>
              <a:t> în așteptare, și ești ultimul reader, permiți următorilor trei </a:t>
            </a:r>
            <a:r>
              <a:rPr lang="ro-RO" sz="1800" dirty="0" err="1"/>
              <a:t>writers</a:t>
            </a:r>
            <a:r>
              <a:rPr lang="ro-RO" sz="1800" dirty="0"/>
              <a:t> să intre.</a:t>
            </a:r>
          </a:p>
          <a:p>
            <a:r>
              <a:rPr lang="ro-RO" sz="1800" dirty="0"/>
              <a:t>Principala diferență față de </a:t>
            </a:r>
            <a:r>
              <a:rPr lang="ro-RO" sz="1800" dirty="0" err="1"/>
              <a:t>readers-writers</a:t>
            </a:r>
            <a:r>
              <a:rPr lang="ro-RO" sz="1800" dirty="0"/>
              <a:t> e că vrem să permitem la </a:t>
            </a:r>
            <a:r>
              <a:rPr lang="ro-RO" sz="1800" b="1" dirty="0"/>
              <a:t>exact </a:t>
            </a:r>
            <a:r>
              <a:rPr lang="ro-RO" sz="1800" dirty="0"/>
              <a:t>trei </a:t>
            </a:r>
            <a:r>
              <a:rPr lang="ro-RO" sz="1800" dirty="0" err="1"/>
              <a:t>readers</a:t>
            </a:r>
            <a:r>
              <a:rPr lang="ro-RO" sz="1800" dirty="0"/>
              <a:t> sau </a:t>
            </a:r>
            <a:r>
              <a:rPr lang="ro-RO" sz="1800" dirty="0" err="1"/>
              <a:t>writers</a:t>
            </a:r>
            <a:r>
              <a:rPr lang="ro-RO" sz="1800" dirty="0"/>
              <a:t> să intre simultan în cameră.</a:t>
            </a:r>
          </a:p>
          <a:p>
            <a:endParaRPr lang="ro-RO" sz="1800" dirty="0"/>
          </a:p>
        </p:txBody>
      </p:sp>
    </p:spTree>
    <p:extLst>
      <p:ext uri="{BB962C8B-B14F-4D97-AF65-F5344CB8AC3E}">
        <p14:creationId xmlns:p14="http://schemas.microsoft.com/office/powerpoint/2010/main" val="21248022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0A265-5D2E-0240-91DF-C2C49700B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Invarianți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C0354-B612-914B-A66E-584CCCD98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/>
              <a:t>Safety</a:t>
            </a:r>
            <a:r>
              <a:rPr lang="ro-RO" dirty="0"/>
              <a:t> </a:t>
            </a:r>
            <a:r>
              <a:rPr lang="ro-RO" dirty="0" err="1"/>
              <a:t>conditions</a:t>
            </a:r>
            <a:r>
              <a:rPr lang="ro-RO" dirty="0"/>
              <a:t>: </a:t>
            </a:r>
            <a:r>
              <a:rPr lang="ro-RO" dirty="0" err="1"/>
              <a:t>Readers</a:t>
            </a:r>
            <a:r>
              <a:rPr lang="ro-RO" dirty="0"/>
              <a:t> și </a:t>
            </a:r>
            <a:r>
              <a:rPr lang="ro-RO" dirty="0" err="1"/>
              <a:t>writers</a:t>
            </a:r>
            <a:r>
              <a:rPr lang="ro-RO" dirty="0"/>
              <a:t> nu pot fi activi în același timp:</a:t>
            </a:r>
          </a:p>
          <a:p>
            <a:pPr lvl="1"/>
            <a:r>
              <a:rPr lang="ro-RO" dirty="0" err="1"/>
              <a:t>nr_active</a:t>
            </a:r>
            <a:r>
              <a:rPr lang="ro-RO" dirty="0"/>
              <a:t> &lt;= 3</a:t>
            </a:r>
          </a:p>
          <a:p>
            <a:pPr lvl="1"/>
            <a:r>
              <a:rPr lang="ro-RO" dirty="0" err="1"/>
              <a:t>nw_active</a:t>
            </a:r>
            <a:r>
              <a:rPr lang="ro-RO" dirty="0"/>
              <a:t> &lt;= 3</a:t>
            </a:r>
          </a:p>
          <a:p>
            <a:pPr lvl="1"/>
            <a:r>
              <a:rPr lang="ro-RO" dirty="0" err="1"/>
              <a:t>nr_active</a:t>
            </a:r>
            <a:r>
              <a:rPr lang="ro-RO" dirty="0"/>
              <a:t> &gt; 0 --&gt; </a:t>
            </a:r>
            <a:r>
              <a:rPr lang="ro-RO" dirty="0" err="1"/>
              <a:t>nw_active</a:t>
            </a:r>
            <a:r>
              <a:rPr lang="ro-RO" dirty="0"/>
              <a:t> == 0</a:t>
            </a:r>
          </a:p>
          <a:p>
            <a:pPr lvl="1"/>
            <a:r>
              <a:rPr lang="ro-RO" dirty="0" err="1"/>
              <a:t>nw_active</a:t>
            </a:r>
            <a:r>
              <a:rPr lang="ro-RO" dirty="0"/>
              <a:t> &gt; 0 --&gt; </a:t>
            </a:r>
            <a:r>
              <a:rPr lang="ro-RO" dirty="0" err="1"/>
              <a:t>nr_active</a:t>
            </a:r>
            <a:r>
              <a:rPr lang="ro-RO" dirty="0"/>
              <a:t> == 0</a:t>
            </a:r>
          </a:p>
          <a:p>
            <a:r>
              <a:rPr lang="ro-RO" dirty="0"/>
              <a:t>Alte condiții:</a:t>
            </a:r>
          </a:p>
          <a:p>
            <a:pPr lvl="1"/>
            <a:r>
              <a:rPr lang="ro-RO" dirty="0" err="1"/>
              <a:t>nr_active</a:t>
            </a:r>
            <a:r>
              <a:rPr lang="ro-RO" dirty="0"/>
              <a:t> &gt; 0 &amp; </a:t>
            </a:r>
            <a:r>
              <a:rPr lang="ro-RO" dirty="0" err="1"/>
              <a:t>nr_waiting</a:t>
            </a:r>
            <a:r>
              <a:rPr lang="ro-RO" dirty="0"/>
              <a:t> &gt; 0 --&gt; </a:t>
            </a:r>
            <a:r>
              <a:rPr lang="ro-RO" dirty="0" err="1"/>
              <a:t>nw_waiting</a:t>
            </a:r>
            <a:r>
              <a:rPr lang="ro-RO" dirty="0"/>
              <a:t> &gt; 0</a:t>
            </a:r>
          </a:p>
          <a:p>
            <a:pPr lvl="1"/>
            <a:r>
              <a:rPr lang="ro-RO" dirty="0" err="1"/>
              <a:t>nw_active</a:t>
            </a:r>
            <a:r>
              <a:rPr lang="ro-RO" dirty="0"/>
              <a:t> &gt; 0 &amp; </a:t>
            </a:r>
            <a:r>
              <a:rPr lang="ro-RO" dirty="0" err="1"/>
              <a:t>nw_waiting</a:t>
            </a:r>
            <a:r>
              <a:rPr lang="ro-RO" dirty="0"/>
              <a:t> &gt; 0 --&gt; </a:t>
            </a:r>
            <a:r>
              <a:rPr lang="ro-RO" dirty="0" err="1"/>
              <a:t>nr_waiting</a:t>
            </a:r>
            <a:r>
              <a:rPr lang="ro-RO" dirty="0"/>
              <a:t> &gt; 0</a:t>
            </a:r>
          </a:p>
          <a:p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5208289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4D73B-B920-4C43-827B-CB9BB5F6F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50" y="340198"/>
            <a:ext cx="8515350" cy="458788"/>
          </a:xfrm>
        </p:spPr>
        <p:txBody>
          <a:bodyPr/>
          <a:lstStyle/>
          <a:p>
            <a:r>
              <a:rPr lang="ro-RO" dirty="0"/>
              <a:t>Soluție pentru </a:t>
            </a:r>
            <a:r>
              <a:rPr lang="ro-RO" dirty="0" err="1"/>
              <a:t>readers</a:t>
            </a:r>
            <a:r>
              <a:rPr lang="ro-RO" dirty="0"/>
              <a:t>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EF844-63B3-E841-AF55-FA5C90427C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013" y="798986"/>
            <a:ext cx="8524875" cy="5816127"/>
          </a:xfrm>
        </p:spPr>
        <p:txBody>
          <a:bodyPr>
            <a:normAutofit fontScale="77500" lnSpcReduction="20000"/>
          </a:bodyPr>
          <a:lstStyle/>
          <a:p>
            <a:pPr marL="0" indent="0">
              <a:spcBef>
                <a:spcPts val="300"/>
              </a:spcBef>
              <a:buNone/>
            </a:pP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P(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lock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); //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lock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is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a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mutex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and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is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initializes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to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1.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if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((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nw_active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+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nw_waiting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== 0 ) &amp;&amp; (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nr_active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&lt; 3 )) {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   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nr_active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++; //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notify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we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are active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    V(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r_sem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); //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allow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ourself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to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get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through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} 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else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   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nr_waiting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++; //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we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are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waiting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V(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lock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);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P(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r_sem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); //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readers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will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wait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here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,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if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they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must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wait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. </a:t>
            </a:r>
          </a:p>
          <a:p>
            <a:pPr marL="0" indent="0">
              <a:spcBef>
                <a:spcPts val="300"/>
              </a:spcBef>
              <a:buNone/>
            </a:pPr>
            <a:endParaRPr lang="ro-RO" sz="18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READING... </a:t>
            </a:r>
          </a:p>
          <a:p>
            <a:pPr marL="0" indent="0">
              <a:spcBef>
                <a:spcPts val="300"/>
              </a:spcBef>
              <a:buNone/>
            </a:pPr>
            <a:endParaRPr lang="ro-RO" sz="1800" dirty="0">
              <a:latin typeface="Adobe Hebrew" panose="02040503050201020203" pitchFamily="18" charset="-79"/>
              <a:cs typeface="Adobe Hebrew" panose="02040503050201020203" pitchFamily="18" charset="-79"/>
            </a:endParaRP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P(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lock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);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nr_active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--;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if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((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nr_active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== 0 ) &amp;&amp; (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nw_waiting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&gt; 0 ))  { //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if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we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are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the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last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reader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  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count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= 0; //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makes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sure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we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only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at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most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3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writers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in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  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while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((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nw_waiting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&gt; 0 ) &amp;&amp; (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count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&lt; 3 )) {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         V(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w_sem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); //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wake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a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writer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;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        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w_active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++; //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one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more active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writer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        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w_waiting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--; //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one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less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waiting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writer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.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        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count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++;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   }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} 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else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if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((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nw_waiting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== 0 ) &amp;&amp; (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nr_waiting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&gt; 0 )) { //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allow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another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waiting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reader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to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go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in,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if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no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waiting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writers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          V(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r_sem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);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         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w_active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++; //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one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more active reader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         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w_waiting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--; //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one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less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waiting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reader.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} </a:t>
            </a:r>
          </a:p>
          <a:p>
            <a:pPr marL="0" indent="0">
              <a:spcBef>
                <a:spcPts val="300"/>
              </a:spcBef>
              <a:buNone/>
            </a:pP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V( </a:t>
            </a:r>
            <a:r>
              <a:rPr lang="ro-RO" sz="1800" dirty="0" err="1">
                <a:latin typeface="Adobe Hebrew" panose="02040503050201020203" pitchFamily="18" charset="-79"/>
                <a:cs typeface="Adobe Hebrew" panose="02040503050201020203" pitchFamily="18" charset="-79"/>
              </a:rPr>
              <a:t>lock</a:t>
            </a:r>
            <a:r>
              <a:rPr lang="ro-RO" sz="1800" dirty="0">
                <a:latin typeface="Adobe Hebrew" panose="02040503050201020203" pitchFamily="18" charset="-79"/>
                <a:cs typeface="Adobe Hebrew" panose="02040503050201020203" pitchFamily="18" charset="-79"/>
              </a:rPr>
              <a:t> );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F7D07CD-98B0-C042-9912-7D093D03521B}"/>
              </a:ext>
            </a:extLst>
          </p:cNvPr>
          <p:cNvSpPr/>
          <p:nvPr/>
        </p:nvSpPr>
        <p:spPr bwMode="auto">
          <a:xfrm>
            <a:off x="5710136" y="933855"/>
            <a:ext cx="2645924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Initializați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 semafoarele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9B342AC-E0BD-464F-A919-124D05949DE3}"/>
              </a:ext>
            </a:extLst>
          </p:cNvPr>
          <p:cNvSpPr/>
          <p:nvPr/>
        </p:nvSpPr>
        <p:spPr bwMode="auto">
          <a:xfrm>
            <a:off x="5311301" y="2088203"/>
            <a:ext cx="3610685" cy="91440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Să scriem soluția pentru </a:t>
            </a: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writers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422897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C70B6-790B-6E43-A067-09862AD80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Ordinea semafoarelor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DB548-79AC-5646-A355-6B1E3BF84C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În momentul în care apelați V(), oricare </a:t>
            </a:r>
            <a:r>
              <a:rPr lang="ro-RO" dirty="0" err="1"/>
              <a:t>thread</a:t>
            </a:r>
            <a:r>
              <a:rPr lang="ro-RO" dirty="0"/>
              <a:t> blocat pe P() va fi trezit</a:t>
            </a:r>
          </a:p>
          <a:p>
            <a:pPr lvl="1"/>
            <a:r>
              <a:rPr lang="ro-RO" dirty="0"/>
              <a:t>Dar dacă doriți păstrarea ordinii FIFO?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1A87283-60FF-AC4D-A281-32ECC2EDF424}"/>
              </a:ext>
            </a:extLst>
          </p:cNvPr>
          <p:cNvSpPr/>
          <p:nvPr/>
        </p:nvSpPr>
        <p:spPr bwMode="auto">
          <a:xfrm>
            <a:off x="3735421" y="3993204"/>
            <a:ext cx="1974715" cy="54474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ro-R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F012DD-AAF8-4448-BE1C-7864C9AC21A7}"/>
              </a:ext>
            </a:extLst>
          </p:cNvPr>
          <p:cNvSpPr/>
          <p:nvPr/>
        </p:nvSpPr>
        <p:spPr bwMode="auto">
          <a:xfrm>
            <a:off x="1705380" y="3429000"/>
            <a:ext cx="1465837" cy="39883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Thread.P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CBFE40-3D32-C944-A503-1EE9C5D72B66}"/>
              </a:ext>
            </a:extLst>
          </p:cNvPr>
          <p:cNvSpPr/>
          <p:nvPr/>
        </p:nvSpPr>
        <p:spPr bwMode="auto">
          <a:xfrm>
            <a:off x="1705380" y="4686148"/>
            <a:ext cx="1465837" cy="398834"/>
          </a:xfrm>
          <a:prstGeom prst="rect">
            <a:avLst/>
          </a:prstGeom>
          <a:solidFill>
            <a:srgbClr val="FFFF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Thread.P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713440-54A2-FE41-BB9E-7779EC56090D}"/>
              </a:ext>
            </a:extLst>
          </p:cNvPr>
          <p:cNvSpPr txBox="1"/>
          <p:nvPr/>
        </p:nvSpPr>
        <p:spPr>
          <a:xfrm>
            <a:off x="4377447" y="3531453"/>
            <a:ext cx="864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Coadă</a:t>
            </a:r>
          </a:p>
        </p:txBody>
      </p:sp>
      <p:cxnSp>
        <p:nvCxnSpPr>
          <p:cNvPr id="9" name="Elbow Connector 8">
            <a:extLst>
              <a:ext uri="{FF2B5EF4-FFF2-40B4-BE49-F238E27FC236}">
                <a16:creationId xmlns:a16="http://schemas.microsoft.com/office/drawing/2014/main" id="{848B3EE3-7F81-F94B-9A47-DE9BB5ADE442}"/>
              </a:ext>
            </a:extLst>
          </p:cNvPr>
          <p:cNvCxnSpPr/>
          <p:nvPr/>
        </p:nvCxnSpPr>
        <p:spPr bwMode="auto">
          <a:xfrm>
            <a:off x="2438298" y="3993204"/>
            <a:ext cx="1160936" cy="272374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Elbow Connector 9">
            <a:extLst>
              <a:ext uri="{FF2B5EF4-FFF2-40B4-BE49-F238E27FC236}">
                <a16:creationId xmlns:a16="http://schemas.microsoft.com/office/drawing/2014/main" id="{5EE20117-6B48-F948-896D-CE86D0C643A8}"/>
              </a:ext>
            </a:extLst>
          </p:cNvPr>
          <p:cNvCxnSpPr>
            <a:cxnSpLocks/>
          </p:cNvCxnSpPr>
          <p:nvPr/>
        </p:nvCxnSpPr>
        <p:spPr bwMode="auto">
          <a:xfrm flipV="1">
            <a:off x="2438298" y="4430948"/>
            <a:ext cx="1160936" cy="181104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" name="Graphic 14" descr="Chevron arrows">
            <a:extLst>
              <a:ext uri="{FF2B5EF4-FFF2-40B4-BE49-F238E27FC236}">
                <a16:creationId xmlns:a16="http://schemas.microsoft.com/office/drawing/2014/main" id="{6DE3210A-EF4B-384D-9288-4763AEBCD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2778" y="3993204"/>
            <a:ext cx="554477" cy="554477"/>
          </a:xfrm>
          <a:prstGeom prst="rect">
            <a:avLst/>
          </a:prstGeom>
        </p:spPr>
      </p:pic>
      <p:pic>
        <p:nvPicPr>
          <p:cNvPr id="17" name="Graphic 16" descr="Browser window">
            <a:extLst>
              <a:ext uri="{FF2B5EF4-FFF2-40B4-BE49-F238E27FC236}">
                <a16:creationId xmlns:a16="http://schemas.microsoft.com/office/drawing/2014/main" id="{D690FD8F-A03A-0548-BD3C-42B342EADE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41786" y="4023888"/>
            <a:ext cx="399975" cy="440746"/>
          </a:xfrm>
          <a:prstGeom prst="rect">
            <a:avLst/>
          </a:prstGeom>
        </p:spPr>
      </p:pic>
      <p:pic>
        <p:nvPicPr>
          <p:cNvPr id="18" name="Graphic 17" descr="Chevron arrows">
            <a:extLst>
              <a:ext uri="{FF2B5EF4-FFF2-40B4-BE49-F238E27FC236}">
                <a16:creationId xmlns:a16="http://schemas.microsoft.com/office/drawing/2014/main" id="{22933BB6-F26D-054F-BBF4-CE9C17C8D7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95218" y="4007433"/>
            <a:ext cx="554477" cy="554477"/>
          </a:xfrm>
          <a:prstGeom prst="rect">
            <a:avLst/>
          </a:prstGeom>
        </p:spPr>
      </p:pic>
      <p:pic>
        <p:nvPicPr>
          <p:cNvPr id="19" name="Graphic 18" descr="Browser window">
            <a:extLst>
              <a:ext uri="{FF2B5EF4-FFF2-40B4-BE49-F238E27FC236}">
                <a16:creationId xmlns:a16="http://schemas.microsoft.com/office/drawing/2014/main" id="{37CA01B1-3FF7-7A47-B381-88504E2A0E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14226" y="4038117"/>
            <a:ext cx="399975" cy="44074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55D14E5-CF22-9349-B078-F3C56CC0EBE7}"/>
              </a:ext>
            </a:extLst>
          </p:cNvPr>
          <p:cNvSpPr/>
          <p:nvPr/>
        </p:nvSpPr>
        <p:spPr bwMode="auto">
          <a:xfrm>
            <a:off x="6146730" y="3701368"/>
            <a:ext cx="1465837" cy="398834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Thread.V</a:t>
            </a: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()</a:t>
            </a:r>
          </a:p>
        </p:txBody>
      </p: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15FF88E7-70D7-CE49-96CE-166D5F7CC7AE}"/>
              </a:ext>
            </a:extLst>
          </p:cNvPr>
          <p:cNvCxnSpPr/>
          <p:nvPr/>
        </p:nvCxnSpPr>
        <p:spPr bwMode="auto">
          <a:xfrm>
            <a:off x="5718713" y="4273442"/>
            <a:ext cx="1160936" cy="272374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686464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E2FC1-2821-AC46-A6FA-92AAD5531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48B412-466E-7F40-AB27-F8969DBF1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42" y="476057"/>
            <a:ext cx="7918315" cy="575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290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0242-736F-B345-BEDD-5CBFD3994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Semafor FIFO în Java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34D29F7-575D-D645-A2E1-CCD49946F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498" y="1152843"/>
            <a:ext cx="4604038" cy="508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098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DA7D945A-3ADB-B240-9964-AE7D59B423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14325" y="362744"/>
            <a:ext cx="8515350" cy="458788"/>
          </a:xfrm>
        </p:spPr>
        <p:txBody>
          <a:bodyPr/>
          <a:lstStyle/>
          <a:p>
            <a:pPr eaLnBrk="1" hangingPunct="1"/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Cerințe</a:t>
            </a: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ale </a:t>
            </a:r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soluției</a:t>
            </a:r>
            <a:endParaRPr lang="en-US" altLang="ro-RO" dirty="0">
              <a:solidFill>
                <a:srgbClr val="0000FF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7F44AC6-0967-724F-BDB6-35DE1CDE8D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724400"/>
          </a:xfrm>
        </p:spPr>
        <p:txBody>
          <a:bodyPr/>
          <a:lstStyle/>
          <a:p>
            <a:pPr eaLnBrk="1" hangingPunct="1"/>
            <a:r>
              <a:rPr lang="en-US" altLang="ro-RO" sz="2000" b="1" dirty="0">
                <a:ea typeface="ＭＳ Ｐゴシック" panose="020B0600070205080204" pitchFamily="34" charset="-128"/>
              </a:rPr>
              <a:t>Mutual Exclusion</a:t>
            </a:r>
          </a:p>
          <a:p>
            <a:pPr lvl="1" eaLnBrk="1" hangingPunct="1"/>
            <a:r>
              <a:rPr lang="en-US" altLang="ro-RO" sz="1800" dirty="0" err="1">
                <a:ea typeface="ＭＳ Ｐゴシック" panose="020B0600070205080204" pitchFamily="34" charset="-128"/>
              </a:rPr>
              <a:t>Doar</a:t>
            </a:r>
            <a:r>
              <a:rPr lang="en-US" altLang="ro-RO" sz="1800" dirty="0">
                <a:ea typeface="ＭＳ Ｐゴシック" panose="020B0600070205080204" pitchFamily="34" charset="-128"/>
              </a:rPr>
              <a:t> un process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poate</a:t>
            </a:r>
            <a:r>
              <a:rPr lang="en-US" altLang="ro-RO" sz="1800" dirty="0">
                <a:ea typeface="ＭＳ Ｐゴシック" panose="020B0600070205080204" pitchFamily="34" charset="-128"/>
              </a:rPr>
              <a:t> fi la un moment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dat</a:t>
            </a:r>
            <a:r>
              <a:rPr lang="en-US" altLang="ro-RO" sz="1800" dirty="0">
                <a:ea typeface="ＭＳ Ｐゴシック" panose="020B0600070205080204" pitchFamily="34" charset="-128"/>
              </a:rPr>
              <a:t>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în</a:t>
            </a:r>
            <a:r>
              <a:rPr lang="en-US" altLang="ro-RO" sz="1800" dirty="0">
                <a:ea typeface="ＭＳ Ｐゴシック" panose="020B0600070205080204" pitchFamily="34" charset="-128"/>
              </a:rPr>
              <a:t>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secțiunea</a:t>
            </a:r>
            <a:r>
              <a:rPr lang="en-US" altLang="ro-RO" sz="1800" dirty="0">
                <a:ea typeface="ＭＳ Ｐゴシック" panose="020B0600070205080204" pitchFamily="34" charset="-128"/>
              </a:rPr>
              <a:t>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critică</a:t>
            </a:r>
            <a:endParaRPr lang="en-US" altLang="ro-RO" sz="1800" dirty="0">
              <a:ea typeface="ＭＳ Ｐゴシック" panose="020B0600070205080204" pitchFamily="34" charset="-128"/>
            </a:endParaRPr>
          </a:p>
          <a:p>
            <a:pPr lvl="1" eaLnBrk="1" hangingPunct="1">
              <a:buFontTx/>
              <a:buNone/>
            </a:pPr>
            <a:endParaRPr lang="en-US" altLang="ro-RO" sz="1800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ro-RO" sz="2000" b="1" dirty="0">
                <a:ea typeface="ＭＳ Ｐゴシック" panose="020B0600070205080204" pitchFamily="34" charset="-128"/>
              </a:rPr>
              <a:t>Progress</a:t>
            </a:r>
          </a:p>
          <a:p>
            <a:pPr lvl="1" eaLnBrk="1" hangingPunct="1"/>
            <a:r>
              <a:rPr lang="en-US" altLang="ro-RO" sz="1800" dirty="0" err="1">
                <a:ea typeface="ＭＳ Ｐゴシック" panose="020B0600070205080204" pitchFamily="34" charset="-128"/>
              </a:rPr>
              <a:t>Decizia</a:t>
            </a:r>
            <a:r>
              <a:rPr lang="en-US" altLang="ro-RO" sz="1800" dirty="0">
                <a:ea typeface="ＭＳ Ｐゴシック" panose="020B0600070205080204" pitchFamily="34" charset="-128"/>
              </a:rPr>
              <a:t> cine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intră</a:t>
            </a:r>
            <a:r>
              <a:rPr lang="en-US" altLang="ro-RO" sz="1800" dirty="0">
                <a:ea typeface="ＭＳ Ｐゴシック" panose="020B0600070205080204" pitchFamily="34" charset="-128"/>
              </a:rPr>
              <a:t>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în</a:t>
            </a:r>
            <a:r>
              <a:rPr lang="en-US" altLang="ro-RO" sz="1800" dirty="0">
                <a:ea typeface="ＭＳ Ｐゴシック" panose="020B0600070205080204" pitchFamily="34" charset="-128"/>
              </a:rPr>
              <a:t>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regiune</a:t>
            </a:r>
            <a:r>
              <a:rPr lang="en-US" altLang="ro-RO" sz="1800" dirty="0">
                <a:ea typeface="ＭＳ Ｐゴシック" panose="020B0600070205080204" pitchFamily="34" charset="-128"/>
              </a:rPr>
              <a:t> nu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poate</a:t>
            </a:r>
            <a:r>
              <a:rPr lang="en-US" altLang="ro-RO" sz="1800" dirty="0">
                <a:ea typeface="ＭＳ Ｐゴシック" panose="020B0600070205080204" pitchFamily="34" charset="-128"/>
              </a:rPr>
              <a:t> fi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amânată</a:t>
            </a:r>
            <a:r>
              <a:rPr lang="en-US" altLang="ro-RO" sz="1800" dirty="0">
                <a:ea typeface="ＭＳ Ｐゴシック" panose="020B0600070205080204" pitchFamily="34" charset="-128"/>
              </a:rPr>
              <a:t>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indefinit</a:t>
            </a:r>
            <a:endParaRPr lang="en-US" altLang="ro-RO" sz="1800" dirty="0">
              <a:ea typeface="ＭＳ Ｐゴシック" panose="020B0600070205080204" pitchFamily="34" charset="-128"/>
            </a:endParaRPr>
          </a:p>
          <a:p>
            <a:pPr lvl="2" eaLnBrk="1" hangingPunct="1"/>
            <a:r>
              <a:rPr lang="en-US" altLang="ro-RO" sz="1600" dirty="0">
                <a:ea typeface="ＭＳ Ｐゴシック" panose="020B0600070205080204" pitchFamily="34" charset="-128"/>
              </a:rPr>
              <a:t>No deadlock</a:t>
            </a:r>
          </a:p>
          <a:p>
            <a:pPr lvl="2" eaLnBrk="1" hangingPunct="1">
              <a:buFontTx/>
              <a:buNone/>
            </a:pPr>
            <a:endParaRPr lang="en-US" altLang="ro-RO" sz="1600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ro-RO" sz="2000" b="1" dirty="0">
                <a:ea typeface="ＭＳ Ｐゴシック" panose="020B0600070205080204" pitchFamily="34" charset="-128"/>
              </a:rPr>
              <a:t>Bounded Waiting</a:t>
            </a:r>
          </a:p>
          <a:p>
            <a:pPr lvl="1" eaLnBrk="1" hangingPunct="1"/>
            <a:r>
              <a:rPr lang="en-US" altLang="ro-RO" sz="1800" dirty="0" err="1">
                <a:ea typeface="ＭＳ Ｐゴシック" panose="020B0600070205080204" pitchFamily="34" charset="-128"/>
              </a:rPr>
              <a:t>Limită</a:t>
            </a:r>
            <a:r>
              <a:rPr lang="en-US" altLang="ro-RO" sz="1800" dirty="0">
                <a:ea typeface="ＭＳ Ｐゴシック" panose="020B0600070205080204" pitchFamily="34" charset="-128"/>
              </a:rPr>
              <a:t>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asupra</a:t>
            </a:r>
            <a:r>
              <a:rPr lang="en-US" altLang="ro-RO" sz="1800" dirty="0">
                <a:ea typeface="ＭＳ Ｐゴシック" panose="020B0600070205080204" pitchFamily="34" charset="-128"/>
              </a:rPr>
              <a:t> #times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alte</a:t>
            </a:r>
            <a:r>
              <a:rPr lang="en-US" altLang="ro-RO" sz="1800" dirty="0">
                <a:ea typeface="ＭＳ Ｐゴシック" panose="020B0600070205080204" pitchFamily="34" charset="-128"/>
              </a:rPr>
              <a:t>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procese</a:t>
            </a:r>
            <a:r>
              <a:rPr lang="en-US" altLang="ro-RO" sz="1800" dirty="0">
                <a:ea typeface="ＭＳ Ｐゴシック" panose="020B0600070205080204" pitchFamily="34" charset="-128"/>
              </a:rPr>
              <a:t> pot intra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în</a:t>
            </a:r>
            <a:r>
              <a:rPr lang="en-US" altLang="ro-RO" sz="1800" dirty="0">
                <a:ea typeface="ＭＳ Ｐゴシック" panose="020B0600070205080204" pitchFamily="34" charset="-128"/>
              </a:rPr>
              <a:t>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regiune</a:t>
            </a:r>
            <a:r>
              <a:rPr lang="en-US" altLang="ro-RO" sz="1800" dirty="0">
                <a:ea typeface="ＭＳ Ｐゴシック" panose="020B0600070205080204" pitchFamily="34" charset="-128"/>
              </a:rPr>
              <a:t>,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în</a:t>
            </a:r>
            <a:r>
              <a:rPr lang="en-US" altLang="ro-RO" sz="1800" dirty="0">
                <a:ea typeface="ＭＳ Ｐゴシック" panose="020B0600070205080204" pitchFamily="34" charset="-128"/>
              </a:rPr>
              <a:t>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timp</a:t>
            </a:r>
            <a:r>
              <a:rPr lang="en-US" altLang="ro-RO" sz="1800" dirty="0">
                <a:ea typeface="ＭＳ Ｐゴシック" panose="020B0600070205080204" pitchFamily="34" charset="-128"/>
              </a:rPr>
              <a:t>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ce</a:t>
            </a:r>
            <a:r>
              <a:rPr lang="en-US" altLang="ro-RO" sz="1800" dirty="0">
                <a:ea typeface="ＭＳ Ｐゴシック" panose="020B0600070205080204" pitchFamily="34" charset="-128"/>
              </a:rPr>
              <a:t> </a:t>
            </a:r>
            <a:r>
              <a:rPr lang="en-US" altLang="ro-RO" sz="1800" dirty="0" err="1">
                <a:ea typeface="ＭＳ Ｐゴシック" panose="020B0600070205080204" pitchFamily="34" charset="-128"/>
              </a:rPr>
              <a:t>aștept</a:t>
            </a:r>
            <a:endParaRPr lang="en-US" altLang="ro-RO" sz="1800" dirty="0">
              <a:ea typeface="ＭＳ Ｐゴシック" panose="020B0600070205080204" pitchFamily="34" charset="-128"/>
            </a:endParaRPr>
          </a:p>
          <a:p>
            <a:pPr lvl="2" eaLnBrk="1" hangingPunct="1"/>
            <a:r>
              <a:rPr lang="en-US" altLang="ro-RO" sz="1600" dirty="0">
                <a:ea typeface="ＭＳ Ｐゴシック" panose="020B0600070205080204" pitchFamily="34" charset="-128"/>
              </a:rPr>
              <a:t>No </a:t>
            </a:r>
            <a:r>
              <a:rPr lang="en-US" altLang="ro-RO" sz="1600" dirty="0" err="1">
                <a:ea typeface="ＭＳ Ｐゴシック" panose="020B0600070205080204" pitchFamily="34" charset="-128"/>
              </a:rPr>
              <a:t>livelock</a:t>
            </a:r>
            <a:endParaRPr lang="en-US" altLang="ro-RO" sz="1600" dirty="0">
              <a:ea typeface="ＭＳ Ｐゴシック" panose="020B0600070205080204" pitchFamily="34" charset="-128"/>
            </a:endParaRPr>
          </a:p>
          <a:p>
            <a:pPr lvl="2" eaLnBrk="1" hangingPunct="1"/>
            <a:endParaRPr lang="en-US" altLang="ro-RO" sz="1600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US" altLang="ro-RO" sz="2000" dirty="0">
                <a:ea typeface="ＭＳ Ｐゴシック" panose="020B0600070205080204" pitchFamily="34" charset="-128"/>
              </a:rPr>
              <a:t>La care se </a:t>
            </a:r>
            <a:r>
              <a:rPr lang="en-US" altLang="ro-RO" sz="2000" dirty="0" err="1">
                <a:ea typeface="ＭＳ Ｐゴシック" panose="020B0600070205080204" pitchFamily="34" charset="-128"/>
              </a:rPr>
              <a:t>adaugă</a:t>
            </a:r>
            <a:r>
              <a:rPr lang="en-US" altLang="ro-RO" sz="2000" dirty="0">
                <a:ea typeface="ＭＳ Ｐゴシック" panose="020B0600070205080204" pitchFamily="34" charset="-128"/>
              </a:rPr>
              <a:t> </a:t>
            </a:r>
            <a:r>
              <a:rPr lang="en-US" altLang="ro-RO" sz="2000" dirty="0" err="1">
                <a:ea typeface="ＭＳ Ｐゴシック" panose="020B0600070205080204" pitchFamily="34" charset="-128"/>
              </a:rPr>
              <a:t>eficiență</a:t>
            </a:r>
            <a:r>
              <a:rPr lang="en-US" altLang="ro-RO" sz="2000" dirty="0">
                <a:ea typeface="ＭＳ Ｐゴシック" panose="020B0600070205080204" pitchFamily="34" charset="-128"/>
              </a:rPr>
              <a:t>, fairness …</a:t>
            </a:r>
          </a:p>
          <a:p>
            <a:pPr eaLnBrk="1" hangingPunct="1">
              <a:buFontTx/>
              <a:buNone/>
            </a:pPr>
            <a:endParaRPr lang="en-US" altLang="ro-RO" sz="2000" dirty="0">
              <a:ea typeface="ＭＳ Ｐゴシック" panose="020B0600070205080204" pitchFamily="34" charset="-128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8191138-3330-8541-99D3-03FBA8921B33}"/>
              </a:ext>
            </a:extLst>
          </p:cNvPr>
          <p:cNvSpPr/>
          <p:nvPr/>
        </p:nvSpPr>
        <p:spPr bwMode="auto">
          <a:xfrm>
            <a:off x="5045616" y="1032449"/>
            <a:ext cx="3784059" cy="81761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Discuție asupra folosirii semafoarelor pentru soluționare...</a:t>
            </a:r>
          </a:p>
        </p:txBody>
      </p:sp>
    </p:spTree>
    <p:extLst>
      <p:ext uri="{BB962C8B-B14F-4D97-AF65-F5344CB8AC3E}">
        <p14:creationId xmlns:p14="http://schemas.microsoft.com/office/powerpoint/2010/main" val="659869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57A9E5E4-6A4C-084C-A485-03C99249D9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Reminder: Dekker’s Algorithm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1A66997-9D45-D641-A51A-18321C108B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ro-RO" dirty="0" err="1">
                <a:ea typeface="ＭＳ Ｐゴシック" panose="020B0600070205080204" pitchFamily="34" charset="-128"/>
              </a:rPr>
              <a:t>Presupune</a:t>
            </a:r>
            <a:r>
              <a:rPr lang="en-US" altLang="ro-RO" dirty="0">
                <a:ea typeface="ＭＳ Ｐゴシック" panose="020B0600070205080204" pitchFamily="34" charset="-128"/>
              </a:rPr>
              <a:t> </a:t>
            </a:r>
            <a:r>
              <a:rPr lang="en-US" altLang="ro-RO" dirty="0" err="1">
                <a:ea typeface="ＭＳ Ｐゴシック" panose="020B0600070205080204" pitchFamily="34" charset="-128"/>
              </a:rPr>
              <a:t>două</a:t>
            </a:r>
            <a:r>
              <a:rPr lang="en-US" altLang="ro-RO" dirty="0">
                <a:ea typeface="ＭＳ Ｐゴシック" panose="020B0600070205080204" pitchFamily="34" charset="-128"/>
              </a:rPr>
              <a:t> thread-</a:t>
            </a:r>
            <a:r>
              <a:rPr lang="en-US" altLang="ro-RO" dirty="0" err="1">
                <a:ea typeface="ＭＳ Ｐゴシック" panose="020B0600070205080204" pitchFamily="34" charset="-128"/>
              </a:rPr>
              <a:t>uri</a:t>
            </a:r>
            <a:r>
              <a:rPr lang="en-US" altLang="ro-RO" dirty="0">
                <a:ea typeface="ＭＳ Ｐゴシック" panose="020B0600070205080204" pitchFamily="34" charset="-128"/>
              </a:rPr>
              <a:t>, </a:t>
            </a:r>
            <a:r>
              <a:rPr lang="en-US" altLang="ro-RO" dirty="0" err="1">
                <a:ea typeface="ＭＳ Ｐゴシック" panose="020B0600070205080204" pitchFamily="34" charset="-128"/>
              </a:rPr>
              <a:t>numerotate</a:t>
            </a:r>
            <a:r>
              <a:rPr lang="en-US" altLang="ro-RO" dirty="0">
                <a:ea typeface="ＭＳ Ｐゴシック" panose="020B0600070205080204" pitchFamily="34" charset="-128"/>
              </a:rPr>
              <a:t> cu 0 </a:t>
            </a:r>
            <a:r>
              <a:rPr lang="en-US" altLang="ro-RO" dirty="0" err="1">
                <a:ea typeface="ＭＳ Ｐゴシック" panose="020B0600070205080204" pitchFamily="34" charset="-128"/>
              </a:rPr>
              <a:t>și</a:t>
            </a:r>
            <a:r>
              <a:rPr lang="en-US" altLang="ro-RO" dirty="0">
                <a:ea typeface="ＭＳ Ｐゴシック" panose="020B0600070205080204" pitchFamily="34" charset="-128"/>
              </a:rPr>
              <a:t> 1</a:t>
            </a:r>
          </a:p>
        </p:txBody>
      </p:sp>
      <p:sp>
        <p:nvSpPr>
          <p:cNvPr id="30724" name="Rectangle 6">
            <a:extLst>
              <a:ext uri="{FF2B5EF4-FFF2-40B4-BE49-F238E27FC236}">
                <a16:creationId xmlns:a16="http://schemas.microsoft.com/office/drawing/2014/main" id="{AF0D9443-A681-C14A-AEE9-3DD66A8FA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03649"/>
            <a:ext cx="5181600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	    </a:t>
            </a:r>
            <a:r>
              <a:rPr lang="en-US" altLang="ro-RO" sz="2000" dirty="0" err="1">
                <a:solidFill>
                  <a:srgbClr val="0000FF"/>
                </a:solidFill>
              </a:rPr>
              <a:t>CSEnter</a:t>
            </a:r>
            <a:r>
              <a:rPr lang="en-US" altLang="ro-RO" sz="2000" dirty="0">
                <a:solidFill>
                  <a:srgbClr val="0000FF"/>
                </a:solidFill>
              </a:rPr>
              <a:t>(int </a:t>
            </a:r>
            <a:r>
              <a:rPr lang="en-US" altLang="ro-RO" sz="2000" dirty="0" err="1">
                <a:solidFill>
                  <a:srgbClr val="0000FF"/>
                </a:solidFill>
              </a:rPr>
              <a:t>i</a:t>
            </a:r>
            <a:r>
              <a:rPr lang="en-US" altLang="ro-RO" sz="2000" dirty="0">
                <a:solidFill>
                  <a:srgbClr val="0000FF"/>
                </a:solidFill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	{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inside[</a:t>
            </a:r>
            <a:r>
              <a:rPr lang="en-US" altLang="ro-RO" sz="2000" dirty="0" err="1">
                <a:solidFill>
                  <a:srgbClr val="0000FF"/>
                </a:solidFill>
              </a:rPr>
              <a:t>i</a:t>
            </a:r>
            <a:r>
              <a:rPr lang="en-US" altLang="ro-RO" sz="2000" dirty="0">
                <a:solidFill>
                  <a:srgbClr val="0000FF"/>
                </a:solidFill>
              </a:rPr>
              <a:t>] = true;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while (inside[j])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{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  if (turn == j)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  {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     inside[</a:t>
            </a:r>
            <a:r>
              <a:rPr lang="en-US" altLang="ro-RO" sz="2000" dirty="0" err="1">
                <a:solidFill>
                  <a:srgbClr val="0000FF"/>
                </a:solidFill>
              </a:rPr>
              <a:t>i</a:t>
            </a:r>
            <a:r>
              <a:rPr lang="en-US" altLang="ro-RO" sz="2000" dirty="0">
                <a:solidFill>
                  <a:srgbClr val="0000FF"/>
                </a:solidFill>
              </a:rPr>
              <a:t>] = false;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     while(turn == j) continue;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     inside[</a:t>
            </a:r>
            <a:r>
              <a:rPr lang="en-US" altLang="ro-RO" sz="2000" dirty="0" err="1">
                <a:solidFill>
                  <a:srgbClr val="0000FF"/>
                </a:solidFill>
              </a:rPr>
              <a:t>i</a:t>
            </a:r>
            <a:r>
              <a:rPr lang="en-US" altLang="ro-RO" sz="2000" dirty="0">
                <a:solidFill>
                  <a:srgbClr val="0000FF"/>
                </a:solidFill>
              </a:rPr>
              <a:t>] = true;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   }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}}</a:t>
            </a:r>
          </a:p>
        </p:txBody>
      </p:sp>
      <p:sp>
        <p:nvSpPr>
          <p:cNvPr id="30725" name="Rectangle 7">
            <a:extLst>
              <a:ext uri="{FF2B5EF4-FFF2-40B4-BE49-F238E27FC236}">
                <a16:creationId xmlns:a16="http://schemas.microsoft.com/office/drawing/2014/main" id="{3E626CCD-72BC-214C-8939-460CAAA87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8238" y="1903649"/>
            <a:ext cx="4038600" cy="3459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ro-RO" sz="2000" dirty="0">
              <a:solidFill>
                <a:srgbClr val="0000FF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	</a:t>
            </a:r>
            <a:r>
              <a:rPr lang="en-US" altLang="ro-RO" sz="2000" dirty="0" err="1">
                <a:solidFill>
                  <a:srgbClr val="0000FF"/>
                </a:solidFill>
              </a:rPr>
              <a:t>CSExit</a:t>
            </a:r>
            <a:r>
              <a:rPr lang="en-US" altLang="ro-RO" sz="2000" dirty="0">
                <a:solidFill>
                  <a:srgbClr val="0000FF"/>
                </a:solidFill>
              </a:rPr>
              <a:t>(int </a:t>
            </a:r>
            <a:r>
              <a:rPr lang="en-US" altLang="ro-RO" sz="2000" dirty="0" err="1">
                <a:solidFill>
                  <a:srgbClr val="0000FF"/>
                </a:solidFill>
              </a:rPr>
              <a:t>i</a:t>
            </a:r>
            <a:r>
              <a:rPr lang="en-US" altLang="ro-RO" sz="2000" dirty="0">
                <a:solidFill>
                  <a:srgbClr val="0000FF"/>
                </a:solidFill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	{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turn = j;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inside[</a:t>
            </a:r>
            <a:r>
              <a:rPr lang="en-US" altLang="ro-RO" sz="2000" dirty="0" err="1">
                <a:solidFill>
                  <a:srgbClr val="0000FF"/>
                </a:solidFill>
              </a:rPr>
              <a:t>i</a:t>
            </a:r>
            <a:r>
              <a:rPr lang="en-US" altLang="ro-RO" sz="2000" dirty="0">
                <a:solidFill>
                  <a:srgbClr val="0000FF"/>
                </a:solidFill>
              </a:rPr>
              <a:t>] = false;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91873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CEB66485-C8CD-5E4A-B138-917E58DA5B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ro-RO">
                <a:solidFill>
                  <a:srgbClr val="0000FF"/>
                </a:solidFill>
                <a:ea typeface="ＭＳ Ｐゴシック" panose="020B0600070205080204" pitchFamily="34" charset="-128"/>
              </a:rPr>
              <a:t>Peterson’s Algorithm (1981)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62978504-0507-5F41-A033-E0F97E3BE9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098" y="1432719"/>
            <a:ext cx="518160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	    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 err="1">
                <a:solidFill>
                  <a:srgbClr val="0000FF"/>
                </a:solidFill>
              </a:rPr>
              <a:t>CSEnter</a:t>
            </a:r>
            <a:r>
              <a:rPr lang="en-US" altLang="ro-RO" sz="2000" dirty="0">
                <a:solidFill>
                  <a:srgbClr val="0000FF"/>
                </a:solidFill>
              </a:rPr>
              <a:t>(int </a:t>
            </a:r>
            <a:r>
              <a:rPr lang="en-US" altLang="ro-RO" sz="2000" dirty="0" err="1">
                <a:solidFill>
                  <a:srgbClr val="0000FF"/>
                </a:solidFill>
              </a:rPr>
              <a:t>i</a:t>
            </a:r>
            <a:r>
              <a:rPr lang="en-US" altLang="ro-RO" sz="2000" dirty="0">
                <a:solidFill>
                  <a:srgbClr val="0000FF"/>
                </a:solidFill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{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inside[</a:t>
            </a:r>
            <a:r>
              <a:rPr lang="en-US" altLang="ro-RO" sz="2000" dirty="0" err="1">
                <a:solidFill>
                  <a:srgbClr val="0000FF"/>
                </a:solidFill>
              </a:rPr>
              <a:t>i</a:t>
            </a:r>
            <a:r>
              <a:rPr lang="en-US" altLang="ro-RO" sz="2000" dirty="0">
                <a:solidFill>
                  <a:srgbClr val="0000FF"/>
                </a:solidFill>
              </a:rPr>
              <a:t>] = true;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turn = j;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while (inside[j] &amp;&amp; turn == j)</a:t>
            </a:r>
          </a:p>
          <a:p>
            <a:pPr lvl="3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continue; 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}</a:t>
            </a:r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06DC0914-460A-904F-AB5C-64D61B5424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1352787"/>
            <a:ext cx="4038600" cy="345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ro-RO" sz="2000" dirty="0">
              <a:solidFill>
                <a:srgbClr val="0000FF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	</a:t>
            </a:r>
            <a:r>
              <a:rPr lang="en-US" altLang="ro-RO" sz="2000" dirty="0" err="1">
                <a:solidFill>
                  <a:srgbClr val="0000FF"/>
                </a:solidFill>
              </a:rPr>
              <a:t>CSExit</a:t>
            </a:r>
            <a:r>
              <a:rPr lang="en-US" altLang="ro-RO" sz="2000" dirty="0">
                <a:solidFill>
                  <a:srgbClr val="0000FF"/>
                </a:solidFill>
              </a:rPr>
              <a:t>(int </a:t>
            </a:r>
            <a:r>
              <a:rPr lang="en-US" altLang="ro-RO" sz="2000" dirty="0" err="1">
                <a:solidFill>
                  <a:srgbClr val="0000FF"/>
                </a:solidFill>
              </a:rPr>
              <a:t>i</a:t>
            </a:r>
            <a:r>
              <a:rPr lang="en-US" altLang="ro-RO" sz="2000" dirty="0">
                <a:solidFill>
                  <a:srgbClr val="0000FF"/>
                </a:solidFill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	{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inside[</a:t>
            </a:r>
            <a:r>
              <a:rPr lang="en-US" altLang="ro-RO" sz="2000" dirty="0" err="1">
                <a:solidFill>
                  <a:srgbClr val="0000FF"/>
                </a:solidFill>
              </a:rPr>
              <a:t>i</a:t>
            </a:r>
            <a:r>
              <a:rPr lang="en-US" altLang="ro-RO" sz="2000" dirty="0">
                <a:solidFill>
                  <a:srgbClr val="0000FF"/>
                </a:solidFill>
              </a:rPr>
              <a:t>] = false;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}</a:t>
            </a:r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6FF0C2FC-AEF0-134F-9147-2A52B65286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5334000"/>
            <a:ext cx="8229600" cy="914400"/>
          </a:xfrm>
          <a:noFill/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ro-RO" sz="2800" dirty="0">
                <a:ea typeface="ＭＳ Ｐゴシック" panose="020B0600070205080204" pitchFamily="34" charset="-128"/>
              </a:rPr>
              <a:t>Mai </a:t>
            </a:r>
            <a:r>
              <a:rPr lang="en-US" altLang="ro-RO" sz="2800" dirty="0" err="1">
                <a:ea typeface="ＭＳ Ｐゴシック" panose="020B0600070205080204" pitchFamily="34" charset="-128"/>
              </a:rPr>
              <a:t>simplu</a:t>
            </a:r>
            <a:r>
              <a:rPr lang="en-US" altLang="ro-RO" sz="2800" dirty="0">
                <a:ea typeface="ＭＳ Ｐゴシック" panose="020B0600070205080204" pitchFamily="34" charset="-128"/>
              </a:rPr>
              <a:t> e </a:t>
            </a:r>
            <a:r>
              <a:rPr lang="en-US" altLang="ro-RO" sz="2800" dirty="0" err="1">
                <a:ea typeface="ＭＳ Ｐゴシック" panose="020B0600070205080204" pitchFamily="34" charset="-128"/>
              </a:rPr>
              <a:t>mai</a:t>
            </a:r>
            <a:r>
              <a:rPr lang="en-US" altLang="ro-RO" sz="2800" dirty="0">
                <a:ea typeface="ＭＳ Ｐゴシック" panose="020B0600070205080204" pitchFamily="34" charset="-128"/>
              </a:rPr>
              <a:t> bine!!</a:t>
            </a:r>
          </a:p>
        </p:txBody>
      </p:sp>
    </p:spTree>
    <p:extLst>
      <p:ext uri="{BB962C8B-B14F-4D97-AF65-F5344CB8AC3E}">
        <p14:creationId xmlns:p14="http://schemas.microsoft.com/office/powerpoint/2010/main" val="956256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8BB40D56-2411-9646-8EFC-0E021E90357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85800" y="735478"/>
            <a:ext cx="7772400" cy="940922"/>
          </a:xfrm>
        </p:spPr>
        <p:txBody>
          <a:bodyPr/>
          <a:lstStyle/>
          <a:p>
            <a:pPr eaLnBrk="1" hangingPunct="1"/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O </a:t>
            </a:r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analiză</a:t>
            </a: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a </a:t>
            </a:r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algoritmului</a:t>
            </a: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lui</a:t>
            </a: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Peterson: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8409B6C1-191F-3647-9FA4-FA1A448092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2900" y="1595336"/>
            <a:ext cx="8458200" cy="4294121"/>
          </a:xfrm>
          <a:noFill/>
        </p:spPr>
        <p:txBody>
          <a:bodyPr/>
          <a:lstStyle/>
          <a:p>
            <a:pPr eaLnBrk="1" hangingPunct="1"/>
            <a:r>
              <a:rPr lang="ro-RO" altLang="ro-RO" sz="2400" dirty="0" err="1">
                <a:ea typeface="ＭＳ Ｐゴシック" panose="020B0600070205080204" pitchFamily="34" charset="-128"/>
              </a:rPr>
              <a:t>Safety</a:t>
            </a:r>
            <a:r>
              <a:rPr lang="ro-RO" altLang="ro-RO" sz="2400" dirty="0">
                <a:ea typeface="ＭＳ Ｐゴシック" panose="020B0600070205080204" pitchFamily="34" charset="-128"/>
              </a:rPr>
              <a:t> (prin contradicție): </a:t>
            </a:r>
          </a:p>
          <a:p>
            <a:pPr lvl="1" eaLnBrk="1" hangingPunct="1"/>
            <a:r>
              <a:rPr lang="ro-RO" altLang="ro-RO" sz="2000" dirty="0">
                <a:ea typeface="ＭＳ Ｐゴシック" panose="020B0600070205080204" pitchFamily="34" charset="-128"/>
              </a:rPr>
              <a:t>Presupuneți că două procese (Ana și Ion) sunt î</a:t>
            </a:r>
            <a:r>
              <a:rPr lang="ro-RO" altLang="ro-RO" dirty="0">
                <a:ea typeface="ＭＳ Ｐゴシック" panose="020B0600070205080204" pitchFamily="34" charset="-128"/>
              </a:rPr>
              <a:t>n regiunea critică (ambele au </a:t>
            </a:r>
            <a:r>
              <a:rPr lang="ro-RO" altLang="ro-RO" dirty="0" err="1">
                <a:ea typeface="ＭＳ Ｐゴシック" panose="020B0600070205080204" pitchFamily="34" charset="-128"/>
              </a:rPr>
              <a:t>flag-ul</a:t>
            </a:r>
            <a:r>
              <a:rPr lang="ro-RO" altLang="ro-RO" dirty="0">
                <a:ea typeface="ＭＳ Ｐゴシック" panose="020B0600070205080204" pitchFamily="34" charset="-128"/>
              </a:rPr>
              <a:t> </a:t>
            </a:r>
            <a:r>
              <a:rPr lang="ro-RO" altLang="ro-RO" i="1" dirty="0" err="1">
                <a:ea typeface="ＭＳ Ｐゴシック" panose="020B0600070205080204" pitchFamily="34" charset="-128"/>
              </a:rPr>
              <a:t>inside</a:t>
            </a:r>
            <a:r>
              <a:rPr lang="ro-RO" altLang="ro-RO" dirty="0">
                <a:ea typeface="ＭＳ Ｐゴシック" panose="020B0600070205080204" pitchFamily="34" charset="-128"/>
              </a:rPr>
              <a:t> setat). Deoarece doar unul, să spunem Ana, poate avea </a:t>
            </a:r>
            <a:r>
              <a:rPr lang="ro-RO" altLang="ro-RO" i="1" dirty="0">
                <a:ea typeface="ＭＳ Ｐゴシック" panose="020B0600070205080204" pitchFamily="34" charset="-128"/>
              </a:rPr>
              <a:t>turn</a:t>
            </a:r>
            <a:r>
              <a:rPr lang="ro-RO" altLang="ro-RO" dirty="0">
                <a:ea typeface="ＭＳ Ｐゴシック" panose="020B0600070205080204" pitchFamily="34" charset="-128"/>
              </a:rPr>
              <a:t>, celălalt (Ion) </a:t>
            </a:r>
            <a:r>
              <a:rPr lang="ro-RO" altLang="ro-RO" b="1" dirty="0">
                <a:ea typeface="ＭＳ Ｐゴシック" panose="020B0600070205080204" pitchFamily="34" charset="-128"/>
              </a:rPr>
              <a:t>trebuie</a:t>
            </a:r>
            <a:r>
              <a:rPr lang="ro-RO" altLang="ro-RO" dirty="0">
                <a:ea typeface="ＭＳ Ｐゴシック" panose="020B0600070205080204" pitchFamily="34" charset="-128"/>
              </a:rPr>
              <a:t> să fi ajuns la testul </a:t>
            </a:r>
            <a:r>
              <a:rPr lang="ro-RO" altLang="ro-RO" i="1" dirty="0" err="1">
                <a:ea typeface="ＭＳ Ｐゴシック" panose="020B0600070205080204" pitchFamily="34" charset="-128"/>
              </a:rPr>
              <a:t>while</a:t>
            </a:r>
            <a:r>
              <a:rPr lang="ro-RO" altLang="ro-RO" i="1" dirty="0">
                <a:ea typeface="ＭＳ Ｐゴシック" panose="020B0600070205080204" pitchFamily="34" charset="-128"/>
              </a:rPr>
              <a:t>()</a:t>
            </a:r>
            <a:r>
              <a:rPr lang="ro-RO" altLang="ro-RO" dirty="0">
                <a:ea typeface="ＭＳ Ｐゴシック" panose="020B0600070205080204" pitchFamily="34" charset="-128"/>
              </a:rPr>
              <a:t> înainte ca Ana să seteze </a:t>
            </a:r>
            <a:r>
              <a:rPr lang="ro-RO" altLang="ro-RO" dirty="0" err="1">
                <a:ea typeface="ＭＳ Ｐゴシック" panose="020B0600070205080204" pitchFamily="34" charset="-128"/>
              </a:rPr>
              <a:t>flag-ul</a:t>
            </a:r>
            <a:r>
              <a:rPr lang="ro-RO" altLang="ro-RO" dirty="0">
                <a:ea typeface="ＭＳ Ｐゴシック" panose="020B0600070205080204" pitchFamily="34" charset="-128"/>
              </a:rPr>
              <a:t> </a:t>
            </a:r>
            <a:r>
              <a:rPr lang="ro-RO" altLang="ro-RO" i="1" dirty="0" err="1">
                <a:ea typeface="ＭＳ Ｐゴシック" panose="020B0600070205080204" pitchFamily="34" charset="-128"/>
              </a:rPr>
              <a:t>inside</a:t>
            </a:r>
            <a:r>
              <a:rPr lang="ro-RO" altLang="ro-RO" i="1" dirty="0">
                <a:ea typeface="ＭＳ Ｐゴシック" panose="020B0600070205080204" pitchFamily="34" charset="-128"/>
              </a:rPr>
              <a:t>.</a:t>
            </a:r>
            <a:endParaRPr lang="ro-RO" altLang="ro-RO" sz="2000" dirty="0">
              <a:ea typeface="ＭＳ Ｐゴシック" panose="020B0600070205080204" pitchFamily="34" charset="-128"/>
            </a:endParaRPr>
          </a:p>
          <a:p>
            <a:pPr lvl="1" eaLnBrk="1" hangingPunct="1"/>
            <a:r>
              <a:rPr lang="ro-RO" altLang="ro-RO" sz="2000" dirty="0">
                <a:ea typeface="ＭＳ Ｐゴシック" panose="020B0600070205080204" pitchFamily="34" charset="-128"/>
              </a:rPr>
              <a:t>Totuși, după setarea </a:t>
            </a:r>
            <a:r>
              <a:rPr lang="ro-RO" altLang="ro-RO" sz="2000" dirty="0" err="1">
                <a:ea typeface="ＭＳ Ｐゴシック" panose="020B0600070205080204" pitchFamily="34" charset="-128"/>
              </a:rPr>
              <a:t>flag</a:t>
            </a:r>
            <a:r>
              <a:rPr lang="ro-RO" altLang="ro-RO" sz="2000" dirty="0">
                <a:ea typeface="ＭＳ Ｐゴシック" panose="020B0600070205080204" pitchFamily="34" charset="-128"/>
              </a:rPr>
              <a:t>-ului </a:t>
            </a:r>
            <a:r>
              <a:rPr lang="ro-RO" altLang="ro-RO" sz="2000" i="1" dirty="0" err="1">
                <a:ea typeface="ＭＳ Ｐゴシック" panose="020B0600070205080204" pitchFamily="34" charset="-128"/>
              </a:rPr>
              <a:t>inside</a:t>
            </a:r>
            <a:r>
              <a:rPr lang="ro-RO" altLang="ro-RO" sz="2000" dirty="0">
                <a:ea typeface="ＭＳ Ｐゴシック" panose="020B0600070205080204" pitchFamily="34" charset="-128"/>
              </a:rPr>
              <a:t>, Ana a cedat </a:t>
            </a:r>
            <a:r>
              <a:rPr lang="ro-RO" altLang="ro-RO" sz="2000" i="1" dirty="0">
                <a:ea typeface="ＭＳ Ｐゴシック" panose="020B0600070205080204" pitchFamily="34" charset="-128"/>
              </a:rPr>
              <a:t>turn</a:t>
            </a:r>
            <a:r>
              <a:rPr lang="ro-RO" altLang="ro-RO" sz="2000" dirty="0">
                <a:ea typeface="ＭＳ Ｐゴシック" panose="020B0600070205080204" pitchFamily="34" charset="-128"/>
              </a:rPr>
              <a:t> către Ion. Ion deja a modificat </a:t>
            </a:r>
            <a:r>
              <a:rPr lang="ro-RO" altLang="ro-RO" sz="2000" i="1" dirty="0">
                <a:ea typeface="ＭＳ Ｐゴシック" panose="020B0600070205080204" pitchFamily="34" charset="-128"/>
              </a:rPr>
              <a:t>turn</a:t>
            </a:r>
            <a:r>
              <a:rPr lang="ro-RO" altLang="ro-RO" sz="2000" dirty="0">
                <a:ea typeface="ＭＳ Ｐゴシック" panose="020B0600070205080204" pitchFamily="34" charset="-128"/>
              </a:rPr>
              <a:t> și </a:t>
            </a:r>
            <a:r>
              <a:rPr lang="ro-RO" altLang="ro-RO" sz="2000" b="1" dirty="0">
                <a:ea typeface="ＭＳ Ｐゴシック" panose="020B0600070205080204" pitchFamily="34" charset="-128"/>
              </a:rPr>
              <a:t>nu poate</a:t>
            </a:r>
            <a:r>
              <a:rPr lang="ro-RO" altLang="ro-RO" sz="2000" dirty="0">
                <a:ea typeface="ＭＳ Ｐゴシック" panose="020B0600070205080204" pitchFamily="34" charset="-128"/>
              </a:rPr>
              <a:t> să îl modifice din nou, ceea ce contravine presupunerii inițiale.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DE55FE96-AD6E-D244-A55A-7A7811AEB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917" y="5660857"/>
            <a:ext cx="75472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ro-RO" dirty="0"/>
              <a:t>Liveness &amp; Bounded waiting =&gt; date de </a:t>
            </a:r>
            <a:r>
              <a:rPr lang="en-US" altLang="ro-RO" dirty="0" err="1"/>
              <a:t>variabila</a:t>
            </a:r>
            <a:r>
              <a:rPr lang="en-US" altLang="ro-RO" dirty="0"/>
              <a:t> </a:t>
            </a:r>
            <a:r>
              <a:rPr lang="en-US" altLang="ro-RO" i="1" dirty="0"/>
              <a:t>turn</a:t>
            </a:r>
            <a:r>
              <a:rPr lang="en-US" altLang="ro-RO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54478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E77E37C5-529A-264C-889A-76687EE69E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95780" y="899818"/>
            <a:ext cx="6971490" cy="458788"/>
          </a:xfrm>
          <a:noFill/>
        </p:spPr>
        <p:txBody>
          <a:bodyPr lIns="92075" tIns="46038" rIns="92075" bIns="46038" anchor="b"/>
          <a:lstStyle/>
          <a:p>
            <a:pPr eaLnBrk="1" hangingPunct="1"/>
            <a:r>
              <a:rPr lang="en-US" altLang="ro-RO" sz="3200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Putem</a:t>
            </a:r>
            <a:r>
              <a:rPr lang="en-US" altLang="ro-RO" sz="32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o-RO" sz="3200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generaliza</a:t>
            </a:r>
            <a:r>
              <a:rPr lang="en-US" altLang="ro-RO" sz="32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o-RO" sz="3200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pentru</a:t>
            </a:r>
            <a:r>
              <a:rPr lang="en-US" altLang="ro-RO" sz="32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o-RO" sz="3200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mai</a:t>
            </a:r>
            <a:r>
              <a:rPr lang="en-US" altLang="ro-RO" sz="32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</a:t>
            </a:r>
            <a:r>
              <a:rPr lang="en-US" altLang="ro-RO" sz="3200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multe</a:t>
            </a:r>
            <a:r>
              <a:rPr lang="en-US" altLang="ro-RO" sz="32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thread-</a:t>
            </a:r>
            <a:r>
              <a:rPr lang="en-US" altLang="ro-RO" sz="3200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uri</a:t>
            </a:r>
            <a:r>
              <a:rPr lang="en-US" altLang="ro-RO" sz="3200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?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DFEF799B-2272-A345-9DED-D9AB360D52E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9562" y="1734877"/>
            <a:ext cx="8524875" cy="3817803"/>
          </a:xfrm>
          <a:noFill/>
        </p:spPr>
        <p:txBody>
          <a:bodyPr lIns="92075" tIns="46038" rIns="92075" bIns="46038"/>
          <a:lstStyle/>
          <a:p>
            <a:pPr eaLnBrk="1" hangingPunct="1">
              <a:spcAft>
                <a:spcPct val="10000"/>
              </a:spcAft>
            </a:pPr>
            <a:r>
              <a:rPr lang="en-US" altLang="ro-RO" dirty="0" err="1">
                <a:ea typeface="ＭＳ Ｐゴシック" panose="020B0600070205080204" pitchFamily="34" charset="-128"/>
              </a:rPr>
              <a:t>Abordarea</a:t>
            </a:r>
            <a:r>
              <a:rPr lang="en-US" altLang="ro-RO" dirty="0">
                <a:ea typeface="ＭＳ Ｐゴシック" panose="020B0600070205080204" pitchFamily="34" charset="-128"/>
              </a:rPr>
              <a:t> </a:t>
            </a:r>
            <a:r>
              <a:rPr lang="en-US" altLang="ro-RO" dirty="0" err="1">
                <a:ea typeface="ＭＳ Ｐゴシック" panose="020B0600070205080204" pitchFamily="34" charset="-128"/>
              </a:rPr>
              <a:t>anterioară</a:t>
            </a:r>
            <a:r>
              <a:rPr lang="en-US" altLang="ro-RO" dirty="0">
                <a:ea typeface="ＭＳ Ｐゴシック" panose="020B0600070205080204" pitchFamily="34" charset="-128"/>
              </a:rPr>
              <a:t> nu </a:t>
            </a:r>
            <a:r>
              <a:rPr lang="en-US" altLang="ro-RO" dirty="0" err="1">
                <a:ea typeface="ＭＳ Ｐゴシック" panose="020B0600070205080204" pitchFamily="34" charset="-128"/>
              </a:rPr>
              <a:t>funcționează</a:t>
            </a:r>
            <a:r>
              <a:rPr lang="en-US" altLang="ro-RO" dirty="0">
                <a:ea typeface="ＭＳ Ｐゴシック" panose="020B0600070205080204" pitchFamily="34" charset="-128"/>
              </a:rPr>
              <a:t>:</a:t>
            </a:r>
          </a:p>
          <a:p>
            <a:pPr eaLnBrk="1" hangingPunct="1">
              <a:spcAft>
                <a:spcPct val="10000"/>
              </a:spcAft>
            </a:pPr>
            <a:endParaRPr lang="en-US" altLang="ro-RO" dirty="0">
              <a:ea typeface="ＭＳ Ｐゴシック" panose="020B0600070205080204" pitchFamily="34" charset="-128"/>
            </a:endParaRPr>
          </a:p>
          <a:p>
            <a:pPr eaLnBrk="1" hangingPunct="1">
              <a:spcAft>
                <a:spcPct val="10000"/>
              </a:spcAft>
            </a:pPr>
            <a:endParaRPr lang="en-US" altLang="ro-RO" dirty="0">
              <a:ea typeface="ＭＳ Ｐゴシック" panose="020B0600070205080204" pitchFamily="34" charset="-128"/>
            </a:endParaRPr>
          </a:p>
          <a:p>
            <a:pPr eaLnBrk="1" hangingPunct="1">
              <a:spcAft>
                <a:spcPct val="10000"/>
              </a:spcAft>
            </a:pPr>
            <a:endParaRPr lang="en-US" altLang="ro-RO" dirty="0">
              <a:ea typeface="ＭＳ Ｐゴシック" panose="020B0600070205080204" pitchFamily="34" charset="-128"/>
            </a:endParaRPr>
          </a:p>
          <a:p>
            <a:pPr eaLnBrk="1" hangingPunct="1">
              <a:spcAft>
                <a:spcPct val="10000"/>
              </a:spcAft>
            </a:pPr>
            <a:endParaRPr lang="en-US" altLang="ro-RO" dirty="0">
              <a:ea typeface="ＭＳ Ｐゴシック" panose="020B0600070205080204" pitchFamily="34" charset="-128"/>
            </a:endParaRPr>
          </a:p>
          <a:p>
            <a:pPr eaLnBrk="1" hangingPunct="1">
              <a:spcAft>
                <a:spcPct val="10000"/>
              </a:spcAft>
            </a:pPr>
            <a:endParaRPr lang="en-US" altLang="ro-RO" dirty="0">
              <a:ea typeface="ＭＳ Ｐゴシック" panose="020B0600070205080204" pitchFamily="34" charset="-128"/>
            </a:endParaRPr>
          </a:p>
          <a:p>
            <a:pPr eaLnBrk="1" hangingPunct="1">
              <a:spcAft>
                <a:spcPct val="10000"/>
              </a:spcAft>
            </a:pPr>
            <a:r>
              <a:rPr lang="en-US" altLang="ro-RO" dirty="0" err="1">
                <a:ea typeface="ＭＳ Ｐゴシック" panose="020B0600070205080204" pitchFamily="34" charset="-128"/>
              </a:rPr>
              <a:t>Problema</a:t>
            </a:r>
            <a:r>
              <a:rPr lang="en-US" altLang="ro-RO" dirty="0">
                <a:ea typeface="ＭＳ Ｐゴシック" panose="020B0600070205080204" pitchFamily="34" charset="-128"/>
              </a:rPr>
              <a:t>: Al cui e </a:t>
            </a:r>
            <a:r>
              <a:rPr lang="en-US" altLang="ro-RO" dirty="0" err="1">
                <a:ea typeface="ＭＳ Ｐゴシック" panose="020B0600070205080204" pitchFamily="34" charset="-128"/>
              </a:rPr>
              <a:t>rândul</a:t>
            </a:r>
            <a:r>
              <a:rPr lang="en-US" altLang="ro-RO" dirty="0">
                <a:ea typeface="ＭＳ Ｐゴシック" panose="020B0600070205080204" pitchFamily="34" charset="-128"/>
              </a:rPr>
              <a:t>?</a:t>
            </a:r>
            <a:endParaRPr lang="en-US" altLang="ro-RO" sz="3600" dirty="0">
              <a:ea typeface="ＭＳ Ｐゴシック" panose="020B0600070205080204" pitchFamily="34" charset="-128"/>
            </a:endParaRPr>
          </a:p>
        </p:txBody>
      </p:sp>
      <p:sp>
        <p:nvSpPr>
          <p:cNvPr id="36868" name="Rectangle 4">
            <a:extLst>
              <a:ext uri="{FF2B5EF4-FFF2-40B4-BE49-F238E27FC236}">
                <a16:creationId xmlns:a16="http://schemas.microsoft.com/office/drawing/2014/main" id="{36523E71-0624-A746-A6EF-A5BA103411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837" y="1971280"/>
            <a:ext cx="5029200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ro-RO" sz="2000" dirty="0">
              <a:solidFill>
                <a:srgbClr val="0000FF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 err="1">
                <a:solidFill>
                  <a:srgbClr val="0000FF"/>
                </a:solidFill>
              </a:rPr>
              <a:t>CSEnter</a:t>
            </a:r>
            <a:r>
              <a:rPr lang="en-US" altLang="ro-RO" sz="2000" dirty="0">
                <a:solidFill>
                  <a:srgbClr val="0000FF"/>
                </a:solidFill>
              </a:rPr>
              <a:t>(int </a:t>
            </a:r>
            <a:r>
              <a:rPr lang="en-US" altLang="ro-RO" sz="2000" dirty="0" err="1">
                <a:solidFill>
                  <a:srgbClr val="0000FF"/>
                </a:solidFill>
              </a:rPr>
              <a:t>i</a:t>
            </a:r>
            <a:r>
              <a:rPr lang="en-US" altLang="ro-RO" sz="2000" dirty="0">
                <a:solidFill>
                  <a:srgbClr val="0000FF"/>
                </a:solidFill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{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inside[</a:t>
            </a:r>
            <a:r>
              <a:rPr lang="en-US" altLang="ro-RO" sz="2000" dirty="0" err="1">
                <a:solidFill>
                  <a:srgbClr val="0000FF"/>
                </a:solidFill>
              </a:rPr>
              <a:t>i</a:t>
            </a:r>
            <a:r>
              <a:rPr lang="en-US" altLang="ro-RO" sz="2000" dirty="0">
                <a:solidFill>
                  <a:srgbClr val="0000FF"/>
                </a:solidFill>
              </a:rPr>
              <a:t>] = true;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for (j = 0; j &lt; N; </a:t>
            </a:r>
            <a:r>
              <a:rPr lang="en-US" altLang="ro-RO" sz="2000" dirty="0" err="1">
                <a:solidFill>
                  <a:srgbClr val="0000FF"/>
                </a:solidFill>
              </a:rPr>
              <a:t>j++</a:t>
            </a:r>
            <a:r>
              <a:rPr lang="en-US" altLang="ro-RO" sz="2000" dirty="0">
                <a:solidFill>
                  <a:srgbClr val="0000FF"/>
                </a:solidFill>
              </a:rPr>
              <a:t>)</a:t>
            </a:r>
          </a:p>
          <a:p>
            <a:pPr lvl="3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while (inside[j] &amp;&amp; turn == j)</a:t>
            </a:r>
          </a:p>
          <a:p>
            <a:pPr lvl="4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continue; 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}</a:t>
            </a:r>
          </a:p>
        </p:txBody>
      </p:sp>
      <p:sp>
        <p:nvSpPr>
          <p:cNvPr id="36869" name="Rectangle 5">
            <a:extLst>
              <a:ext uri="{FF2B5EF4-FFF2-40B4-BE49-F238E27FC236}">
                <a16:creationId xmlns:a16="http://schemas.microsoft.com/office/drawing/2014/main" id="{CD142014-4B80-A54F-9DCE-FE4D06B27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6489" y="2032399"/>
            <a:ext cx="3200400" cy="345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buFontTx/>
              <a:buChar char="•"/>
            </a:pPr>
            <a:endParaRPr lang="en-US" altLang="ro-RO" sz="2000" dirty="0">
              <a:solidFill>
                <a:srgbClr val="0000FF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 err="1">
                <a:solidFill>
                  <a:srgbClr val="0000FF"/>
                </a:solidFill>
              </a:rPr>
              <a:t>CSExit</a:t>
            </a:r>
            <a:r>
              <a:rPr lang="en-US" altLang="ro-RO" sz="2000" dirty="0">
                <a:solidFill>
                  <a:srgbClr val="0000FF"/>
                </a:solidFill>
              </a:rPr>
              <a:t>(int </a:t>
            </a:r>
            <a:r>
              <a:rPr lang="en-US" altLang="ro-RO" sz="2000" dirty="0" err="1">
                <a:solidFill>
                  <a:srgbClr val="0000FF"/>
                </a:solidFill>
              </a:rPr>
              <a:t>i</a:t>
            </a:r>
            <a:r>
              <a:rPr lang="en-US" altLang="ro-RO" sz="2000" dirty="0">
                <a:solidFill>
                  <a:srgbClr val="0000FF"/>
                </a:solidFill>
              </a:rPr>
              <a:t>)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{</a:t>
            </a:r>
          </a:p>
          <a:p>
            <a:pPr lvl="2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inside[</a:t>
            </a:r>
            <a:r>
              <a:rPr lang="en-US" altLang="ro-RO" sz="2000" dirty="0" err="1">
                <a:solidFill>
                  <a:srgbClr val="0000FF"/>
                </a:solidFill>
              </a:rPr>
              <a:t>i</a:t>
            </a:r>
            <a:r>
              <a:rPr lang="en-US" altLang="ro-RO" sz="2000" dirty="0">
                <a:solidFill>
                  <a:srgbClr val="0000FF"/>
                </a:solidFill>
              </a:rPr>
              <a:t>] = false;</a:t>
            </a:r>
          </a:p>
          <a:p>
            <a:pPr lvl="1" eaLnBrk="1" hangingPunct="1">
              <a:lnSpc>
                <a:spcPct val="90000"/>
              </a:lnSpc>
              <a:spcBef>
                <a:spcPct val="20000"/>
              </a:spcBef>
            </a:pPr>
            <a:r>
              <a:rPr lang="en-US" altLang="ro-RO" sz="2000" dirty="0">
                <a:solidFill>
                  <a:srgbClr val="0000FF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88596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7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49DC99-E2D0-FC47-AB83-C4BCA362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662" y="3832698"/>
            <a:ext cx="4101020" cy="2734013"/>
          </a:xfrm>
          <a:prstGeom prst="rect">
            <a:avLst/>
          </a:prstGeom>
        </p:spPr>
      </p:pic>
      <p:sp>
        <p:nvSpPr>
          <p:cNvPr id="38914" name="Rectangle 2">
            <a:extLst>
              <a:ext uri="{FF2B5EF4-FFF2-40B4-BE49-F238E27FC236}">
                <a16:creationId xmlns:a16="http://schemas.microsoft.com/office/drawing/2014/main" id="{317897A0-E2B4-8344-BDB0-2EF72EEE3C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8613" y="442912"/>
            <a:ext cx="8515350" cy="458788"/>
          </a:xfrm>
        </p:spPr>
        <p:txBody>
          <a:bodyPr/>
          <a:lstStyle/>
          <a:p>
            <a:pPr eaLnBrk="1" hangingPunct="1"/>
            <a:r>
              <a:rPr lang="en-US" altLang="ro-RO" dirty="0" err="1">
                <a:solidFill>
                  <a:srgbClr val="0000FF"/>
                </a:solidFill>
                <a:ea typeface="ＭＳ Ｐゴシック" panose="020B0600070205080204" pitchFamily="34" charset="-128"/>
              </a:rPr>
              <a:t>Conceptul</a:t>
            </a:r>
            <a:r>
              <a:rPr lang="en-US" altLang="ro-RO" dirty="0">
                <a:solidFill>
                  <a:srgbClr val="0000FF"/>
                </a:solidFill>
                <a:ea typeface="ＭＳ Ｐゴシック" panose="020B0600070205080204" pitchFamily="34" charset="-128"/>
              </a:rPr>
              <a:t> de Bakery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87BB5756-4A14-8C4C-9619-18DA942A1C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82901" y="993234"/>
            <a:ext cx="8524875" cy="5091113"/>
          </a:xfrm>
        </p:spPr>
        <p:txBody>
          <a:bodyPr/>
          <a:lstStyle/>
          <a:p>
            <a:pPr eaLnBrk="1" hangingPunct="1"/>
            <a:r>
              <a:rPr lang="ro-RO" altLang="ro-RO" dirty="0">
                <a:ea typeface="ＭＳ Ｐゴシック" panose="020B0600070205080204" pitchFamily="34" charset="-128"/>
              </a:rPr>
              <a:t>Introdus de Leslie </a:t>
            </a:r>
            <a:r>
              <a:rPr lang="ro-RO" altLang="ro-RO" dirty="0" err="1">
                <a:ea typeface="ＭＳ Ｐゴシック" panose="020B0600070205080204" pitchFamily="34" charset="-128"/>
              </a:rPr>
              <a:t>Lamport</a:t>
            </a:r>
            <a:endParaRPr lang="ro-RO" altLang="ro-RO" dirty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ro-RO" altLang="ro-RO" dirty="0">
                <a:ea typeface="ＭＳ Ｐゴシック" panose="020B0600070205080204" pitchFamily="34" charset="-128"/>
              </a:rPr>
              <a:t>Gândiți-vă la un magazin popular cu un vânzător (ex. cazul unui Apple </a:t>
            </a:r>
            <a:r>
              <a:rPr lang="ro-RO" altLang="ro-RO" dirty="0" err="1">
                <a:ea typeface="ＭＳ Ｐゴシック" panose="020B0600070205080204" pitchFamily="34" charset="-128"/>
              </a:rPr>
              <a:t>Store</a:t>
            </a:r>
            <a:r>
              <a:rPr lang="ro-RO" altLang="ro-RO" dirty="0">
                <a:ea typeface="ＭＳ Ｐゴシック" panose="020B0600070205080204" pitchFamily="34" charset="-128"/>
              </a:rPr>
              <a:t> și lansarea următorului </a:t>
            </a:r>
            <a:r>
              <a:rPr lang="ro-RO" altLang="ro-RO" dirty="0" err="1">
                <a:ea typeface="ＭＳ Ｐゴシック" panose="020B0600070205080204" pitchFamily="34" charset="-128"/>
              </a:rPr>
              <a:t>iPhone</a:t>
            </a:r>
            <a:r>
              <a:rPr lang="ro-RO" altLang="ro-RO" dirty="0">
                <a:ea typeface="ＭＳ Ｐゴシック" panose="020B0600070205080204" pitchFamily="34" charset="-128"/>
              </a:rPr>
              <a:t>)</a:t>
            </a:r>
          </a:p>
          <a:p>
            <a:pPr lvl="1" eaLnBrk="1" hangingPunct="1"/>
            <a:r>
              <a:rPr lang="ro-RO" altLang="ro-RO" dirty="0">
                <a:ea typeface="ＭＳ Ｐゴシック" panose="020B0600070205080204" pitchFamily="34" charset="-128"/>
              </a:rPr>
              <a:t>Oamenii iau un bilet de la un automat</a:t>
            </a:r>
          </a:p>
          <a:p>
            <a:pPr lvl="1" eaLnBrk="1" hangingPunct="1"/>
            <a:r>
              <a:rPr lang="ro-RO" altLang="ro-RO" dirty="0">
                <a:ea typeface="ＭＳ Ｐゴシック" panose="020B0600070205080204" pitchFamily="34" charset="-128"/>
              </a:rPr>
              <a:t>Dacă nimeni nu așteaptă, biletul nu mai contează</a:t>
            </a:r>
          </a:p>
          <a:p>
            <a:pPr lvl="1" eaLnBrk="1" hangingPunct="1"/>
            <a:r>
              <a:rPr lang="ro-RO" altLang="ro-RO" dirty="0">
                <a:ea typeface="ＭＳ Ｐゴシック" panose="020B0600070205080204" pitchFamily="34" charset="-128"/>
              </a:rPr>
              <a:t>Dacă mai mulți clienți așteaptă, ordinea biletelor determină ordinea în care vor fi serviți</a:t>
            </a:r>
          </a:p>
        </p:txBody>
      </p:sp>
    </p:spTree>
    <p:extLst>
      <p:ext uri="{BB962C8B-B14F-4D97-AF65-F5344CB8AC3E}">
        <p14:creationId xmlns:p14="http://schemas.microsoft.com/office/powerpoint/2010/main" val="303843482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KE-OFF DISPLAYTYPE" val="0"/>
  <p:tag name="THINKCELLUNDODONOTDELETE" val="2"/>
</p:tagLst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D3D65"/>
      </a:dk2>
      <a:lt2>
        <a:srgbClr val="BE0009"/>
      </a:lt2>
      <a:accent1>
        <a:srgbClr val="1C4C74"/>
      </a:accent1>
      <a:accent2>
        <a:srgbClr val="2C6D92"/>
      </a:accent2>
      <a:accent3>
        <a:srgbClr val="FFFFFF"/>
      </a:accent3>
      <a:accent4>
        <a:srgbClr val="000000"/>
      </a:accent4>
      <a:accent5>
        <a:srgbClr val="ABB2BC"/>
      </a:accent5>
      <a:accent6>
        <a:srgbClr val="276284"/>
      </a:accent6>
      <a:hlink>
        <a:srgbClr val="4797B9"/>
      </a:hlink>
      <a:folHlink>
        <a:srgbClr val="65C3E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D3D65"/>
        </a:dk2>
        <a:lt2>
          <a:srgbClr val="BE0009"/>
        </a:lt2>
        <a:accent1>
          <a:srgbClr val="1C4C74"/>
        </a:accent1>
        <a:accent2>
          <a:srgbClr val="2C6D92"/>
        </a:accent2>
        <a:accent3>
          <a:srgbClr val="FFFFFF"/>
        </a:accent3>
        <a:accent4>
          <a:srgbClr val="000000"/>
        </a:accent4>
        <a:accent5>
          <a:srgbClr val="ABB2BC"/>
        </a:accent5>
        <a:accent6>
          <a:srgbClr val="276284"/>
        </a:accent6>
        <a:hlink>
          <a:srgbClr val="4797B9"/>
        </a:hlink>
        <a:folHlink>
          <a:srgbClr val="65C3E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6008</TotalTime>
  <Words>3220</Words>
  <Application>Microsoft Macintosh PowerPoint</Application>
  <PresentationFormat>On-screen Show (4:3)</PresentationFormat>
  <Paragraphs>511</Paragraphs>
  <Slides>35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Adobe Hebrew</vt:lpstr>
      <vt:lpstr>Arial</vt:lpstr>
      <vt:lpstr>Cambria Math</vt:lpstr>
      <vt:lpstr>Comic Sans MS</vt:lpstr>
      <vt:lpstr>Courier New</vt:lpstr>
      <vt:lpstr>Times</vt:lpstr>
      <vt:lpstr>Wingdings</vt:lpstr>
      <vt:lpstr>Standarddesign</vt:lpstr>
      <vt:lpstr>Algoritmi  Paraleli și Distribuiți Mecanisme de sincronizare</vt:lpstr>
      <vt:lpstr>Race Conditions</vt:lpstr>
      <vt:lpstr>Problema secțiunilor critice</vt:lpstr>
      <vt:lpstr>Cerințe ale soluției</vt:lpstr>
      <vt:lpstr>Reminder: Dekker’s Algorithm</vt:lpstr>
      <vt:lpstr>Peterson’s Algorithm (1981)</vt:lpstr>
      <vt:lpstr>O analiză a algoritmului lui Peterson:</vt:lpstr>
      <vt:lpstr>Putem generaliza pentru mai multe thread-uri?</vt:lpstr>
      <vt:lpstr>Conceptul de Bakery</vt:lpstr>
      <vt:lpstr>Algoritmul Bakery : “Runda 1”</vt:lpstr>
      <vt:lpstr>Algoritmul Bakery: “Runda 2”</vt:lpstr>
      <vt:lpstr>Algoritmul Bakery: “Runda 3”</vt:lpstr>
      <vt:lpstr>Algoritmul Bakery: “Runda 4”</vt:lpstr>
      <vt:lpstr>Algoritmul Bakery: Aproape gata</vt:lpstr>
      <vt:lpstr>Algoritmul Bakery: Probleme?</vt:lpstr>
      <vt:lpstr>Algoritmul Bakery: Final</vt:lpstr>
      <vt:lpstr>Ne reîntoarcem la semafoare</vt:lpstr>
      <vt:lpstr>Un pic de recap... ce e greșit?</vt:lpstr>
      <vt:lpstr>Exercițiu</vt:lpstr>
      <vt:lpstr>Posibila solutie… pentru bariera</vt:lpstr>
      <vt:lpstr>Un pic de practice: Cigarette smokers problem</vt:lpstr>
      <vt:lpstr>Cigarette smokers problem</vt:lpstr>
      <vt:lpstr>Cigarette smokers problem - deadlock</vt:lpstr>
      <vt:lpstr>Practice</vt:lpstr>
      <vt:lpstr>Cigarette smokers problem</vt:lpstr>
      <vt:lpstr>Cigarette smokers problem</vt:lpstr>
      <vt:lpstr>Cigarette smokers problem</vt:lpstr>
      <vt:lpstr>O altă problemă - East-West Bridge Problem</vt:lpstr>
      <vt:lpstr>PowerPoint Presentation</vt:lpstr>
      <vt:lpstr>Soluția problemei</vt:lpstr>
      <vt:lpstr>Invarianți</vt:lpstr>
      <vt:lpstr>Soluție pentru readers:</vt:lpstr>
      <vt:lpstr>Ordinea semafoarelor</vt:lpstr>
      <vt:lpstr>PowerPoint Presentation</vt:lpstr>
      <vt:lpstr>Semafor FIFO în Java</vt:lpstr>
    </vt:vector>
  </TitlesOfParts>
  <Manager/>
  <Company>University Politehnica of Bucharest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Mecanisme de sincronizare</dc:title>
  <dc:subject>Mecanisme de sincronizare</dc:subject>
  <dc:creator>Ciprian Dobre</dc:creator>
  <cp:keywords/>
  <dc:description/>
  <cp:lastModifiedBy>Ciprian Mihai DOBRE (24408)</cp:lastModifiedBy>
  <cp:revision>815</cp:revision>
  <cp:lastPrinted>2005-03-15T07:48:11Z</cp:lastPrinted>
  <dcterms:created xsi:type="dcterms:W3CDTF">2004-11-16T16:03:16Z</dcterms:created>
  <dcterms:modified xsi:type="dcterms:W3CDTF">2020-01-02T10:23:36Z</dcterms:modified>
  <cp:category/>
</cp:coreProperties>
</file>